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0.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4.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6" r:id="rId1"/>
  </p:sldMasterIdLst>
  <p:notesMasterIdLst>
    <p:notesMasterId r:id="rId21"/>
  </p:notesMasterIdLst>
  <p:sldIdLst>
    <p:sldId id="262" r:id="rId2"/>
    <p:sldId id="272" r:id="rId3"/>
    <p:sldId id="264" r:id="rId4"/>
    <p:sldId id="273" r:id="rId5"/>
    <p:sldId id="275" r:id="rId6"/>
    <p:sldId id="261" r:id="rId7"/>
    <p:sldId id="274" r:id="rId8"/>
    <p:sldId id="276" r:id="rId9"/>
    <p:sldId id="277" r:id="rId10"/>
    <p:sldId id="278" r:id="rId11"/>
    <p:sldId id="279" r:id="rId12"/>
    <p:sldId id="280" r:id="rId13"/>
    <p:sldId id="281" r:id="rId14"/>
    <p:sldId id="282" r:id="rId15"/>
    <p:sldId id="283" r:id="rId16"/>
    <p:sldId id="284" r:id="rId17"/>
    <p:sldId id="285" r:id="rId18"/>
    <p:sldId id="269" r:id="rId19"/>
    <p:sldId id="270"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f" initials="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2788" autoAdjust="0"/>
  </p:normalViewPr>
  <p:slideViewPr>
    <p:cSldViewPr snapToGrid="0">
      <p:cViewPr varScale="1">
        <p:scale>
          <a:sx n="84" d="100"/>
          <a:sy n="84" d="100"/>
        </p:scale>
        <p:origin x="-216" y="-11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_rels/data10.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image" Target="../media/image3.jpg"/><Relationship Id="rId3" Type="http://schemas.openxmlformats.org/officeDocument/2006/relationships/image" Target="../media/image4.jpg"/></Relationships>
</file>

<file path=ppt/diagrams/_rels/drawing10.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image" Target="../media/image3.jpg"/><Relationship Id="rId3" Type="http://schemas.openxmlformats.org/officeDocument/2006/relationships/image" Target="../media/image4.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3B933A-F0DB-425F-BB3D-6603786E16EC}" type="doc">
      <dgm:prSet loTypeId="urn:microsoft.com/office/officeart/2005/8/layout/hierarchy4" loCatId="relationship" qsTypeId="urn:microsoft.com/office/officeart/2005/8/quickstyle/simple1" qsCatId="simple" csTypeId="urn:microsoft.com/office/officeart/2005/8/colors/accent1_2" csCatId="accent1" phldr="1"/>
      <dgm:spPr/>
      <dgm:t>
        <a:bodyPr/>
        <a:lstStyle/>
        <a:p>
          <a:endParaRPr lang="fr-FR"/>
        </a:p>
      </dgm:t>
    </dgm:pt>
    <dgm:pt modelId="{0773F59B-ACDD-4AE0-8A55-F016C9864485}">
      <dgm:prSet phldrT="[Texte]"/>
      <dgm:spPr/>
      <dgm:t>
        <a:bodyPr/>
        <a:lstStyle/>
        <a:p>
          <a:r>
            <a:rPr lang="fr-FR" dirty="0"/>
            <a:t>Culture</a:t>
          </a:r>
        </a:p>
      </dgm:t>
    </dgm:pt>
    <dgm:pt modelId="{F162E389-ECD3-47E9-8D6E-FC7D943395F7}" type="parTrans" cxnId="{3100D1EE-B7AD-4CD0-B658-BD23FD717D3C}">
      <dgm:prSet/>
      <dgm:spPr/>
      <dgm:t>
        <a:bodyPr/>
        <a:lstStyle/>
        <a:p>
          <a:endParaRPr lang="fr-FR"/>
        </a:p>
      </dgm:t>
    </dgm:pt>
    <dgm:pt modelId="{5DAD7FB4-F0F1-4598-98E7-85DDB07C1365}" type="sibTrans" cxnId="{3100D1EE-B7AD-4CD0-B658-BD23FD717D3C}">
      <dgm:prSet/>
      <dgm:spPr/>
      <dgm:t>
        <a:bodyPr/>
        <a:lstStyle/>
        <a:p>
          <a:endParaRPr lang="fr-FR"/>
        </a:p>
      </dgm:t>
    </dgm:pt>
    <dgm:pt modelId="{01FABD20-44F1-41D4-A367-9FC9A023B2E9}">
      <dgm:prSet phldrT="[Texte]"/>
      <dgm:spPr/>
      <dgm:t>
        <a:bodyPr/>
        <a:lstStyle/>
        <a:p>
          <a:r>
            <a:rPr lang="fr-FR" dirty="0"/>
            <a:t>Implicite et naturel</a:t>
          </a:r>
        </a:p>
      </dgm:t>
    </dgm:pt>
    <dgm:pt modelId="{F3CB3D4A-196F-4C9E-BCBC-BF51D6A6ADB2}" type="parTrans" cxnId="{9E2FD642-DBDB-4A5D-A76B-9BA47E8A5934}">
      <dgm:prSet/>
      <dgm:spPr/>
      <dgm:t>
        <a:bodyPr/>
        <a:lstStyle/>
        <a:p>
          <a:endParaRPr lang="fr-FR"/>
        </a:p>
      </dgm:t>
    </dgm:pt>
    <dgm:pt modelId="{E4B7CAFE-55AF-4946-B85C-46BAE23AF755}" type="sibTrans" cxnId="{9E2FD642-DBDB-4A5D-A76B-9BA47E8A5934}">
      <dgm:prSet/>
      <dgm:spPr/>
      <dgm:t>
        <a:bodyPr/>
        <a:lstStyle/>
        <a:p>
          <a:endParaRPr lang="fr-FR"/>
        </a:p>
      </dgm:t>
    </dgm:pt>
    <dgm:pt modelId="{1F2B6703-E787-43BB-978D-D89C2EDC24AA}">
      <dgm:prSet phldrT="[Texte]"/>
      <dgm:spPr/>
      <dgm:t>
        <a:bodyPr/>
        <a:lstStyle/>
        <a:p>
          <a:r>
            <a:rPr lang="fr-FR" dirty="0"/>
            <a:t>Enveloppe protectrice</a:t>
          </a:r>
        </a:p>
      </dgm:t>
    </dgm:pt>
    <dgm:pt modelId="{5821C1B6-2AF8-4197-A5C5-F75309A3228C}" type="parTrans" cxnId="{ED308305-AC04-4B53-9A30-A102C36D0790}">
      <dgm:prSet/>
      <dgm:spPr/>
      <dgm:t>
        <a:bodyPr/>
        <a:lstStyle/>
        <a:p>
          <a:endParaRPr lang="fr-FR"/>
        </a:p>
      </dgm:t>
    </dgm:pt>
    <dgm:pt modelId="{DB35F3F6-E24C-40C8-8CF4-64DF14F050C8}" type="sibTrans" cxnId="{ED308305-AC04-4B53-9A30-A102C36D0790}">
      <dgm:prSet/>
      <dgm:spPr/>
      <dgm:t>
        <a:bodyPr/>
        <a:lstStyle/>
        <a:p>
          <a:endParaRPr lang="fr-FR"/>
        </a:p>
      </dgm:t>
    </dgm:pt>
    <dgm:pt modelId="{F1BCB7FD-D34D-48C9-85D0-3C60795C6AB6}">
      <dgm:prSet phldrT="[Texte]"/>
      <dgm:spPr/>
      <dgm:t>
        <a:bodyPr/>
        <a:lstStyle/>
        <a:p>
          <a:r>
            <a:rPr lang="fr-FR" dirty="0"/>
            <a:t>Entre soi et le monde</a:t>
          </a:r>
        </a:p>
      </dgm:t>
    </dgm:pt>
    <dgm:pt modelId="{56BE6702-72D1-4F31-AE7A-F9D978C4CD8C}" type="parTrans" cxnId="{9DF9C986-858D-4D0C-B308-3E1D23BA4585}">
      <dgm:prSet/>
      <dgm:spPr/>
      <dgm:t>
        <a:bodyPr/>
        <a:lstStyle/>
        <a:p>
          <a:endParaRPr lang="fr-FR"/>
        </a:p>
      </dgm:t>
    </dgm:pt>
    <dgm:pt modelId="{F40ED768-E5C7-4EA8-9F2C-4A9BEB7C7599}" type="sibTrans" cxnId="{9DF9C986-858D-4D0C-B308-3E1D23BA4585}">
      <dgm:prSet/>
      <dgm:spPr/>
      <dgm:t>
        <a:bodyPr/>
        <a:lstStyle/>
        <a:p>
          <a:endParaRPr lang="fr-FR"/>
        </a:p>
      </dgm:t>
    </dgm:pt>
    <dgm:pt modelId="{B939FFC2-A0C8-44F4-8711-9935704E60D5}">
      <dgm:prSet phldrT="[Texte]"/>
      <dgm:spPr/>
      <dgm:t>
        <a:bodyPr/>
        <a:lstStyle/>
        <a:p>
          <a:r>
            <a:rPr lang="fr-FR" dirty="0"/>
            <a:t>Cadre interne</a:t>
          </a:r>
        </a:p>
      </dgm:t>
    </dgm:pt>
    <dgm:pt modelId="{62587A5C-36A4-4C06-A38C-EC6012E98EA1}" type="parTrans" cxnId="{85BB925F-412C-41D1-857C-BEE7074F66EB}">
      <dgm:prSet/>
      <dgm:spPr/>
      <dgm:t>
        <a:bodyPr/>
        <a:lstStyle/>
        <a:p>
          <a:endParaRPr lang="fr-FR"/>
        </a:p>
      </dgm:t>
    </dgm:pt>
    <dgm:pt modelId="{C5723F2C-8B03-4E91-82AF-448E69C4A0F9}" type="sibTrans" cxnId="{85BB925F-412C-41D1-857C-BEE7074F66EB}">
      <dgm:prSet/>
      <dgm:spPr/>
      <dgm:t>
        <a:bodyPr/>
        <a:lstStyle/>
        <a:p>
          <a:endParaRPr lang="fr-FR"/>
        </a:p>
      </dgm:t>
    </dgm:pt>
    <dgm:pt modelId="{B582B5A9-2849-4FAF-BE7C-B2B286555A3C}" type="pres">
      <dgm:prSet presAssocID="{543B933A-F0DB-425F-BB3D-6603786E16EC}" presName="Name0" presStyleCnt="0">
        <dgm:presLayoutVars>
          <dgm:chPref val="1"/>
          <dgm:dir/>
          <dgm:animOne val="branch"/>
          <dgm:animLvl val="lvl"/>
          <dgm:resizeHandles/>
        </dgm:presLayoutVars>
      </dgm:prSet>
      <dgm:spPr/>
      <dgm:t>
        <a:bodyPr/>
        <a:lstStyle/>
        <a:p>
          <a:endParaRPr lang="fr-FR"/>
        </a:p>
      </dgm:t>
    </dgm:pt>
    <dgm:pt modelId="{27ABE079-5B5D-49D5-A356-DF9A8A998795}" type="pres">
      <dgm:prSet presAssocID="{0773F59B-ACDD-4AE0-8A55-F016C9864485}" presName="vertOne" presStyleCnt="0"/>
      <dgm:spPr/>
    </dgm:pt>
    <dgm:pt modelId="{2A6F4126-CDEF-4CC3-9DFA-5DE5BA3EB4BB}" type="pres">
      <dgm:prSet presAssocID="{0773F59B-ACDD-4AE0-8A55-F016C9864485}" presName="txOne" presStyleLbl="node0" presStyleIdx="0" presStyleCnt="1" custScaleY="72202" custLinFactNeighborX="16" custLinFactNeighborY="4689">
        <dgm:presLayoutVars>
          <dgm:chPref val="3"/>
        </dgm:presLayoutVars>
      </dgm:prSet>
      <dgm:spPr/>
      <dgm:t>
        <a:bodyPr/>
        <a:lstStyle/>
        <a:p>
          <a:endParaRPr lang="fr-FR"/>
        </a:p>
      </dgm:t>
    </dgm:pt>
    <dgm:pt modelId="{BAA77D2B-6063-4B51-A62F-9453AF8C0D19}" type="pres">
      <dgm:prSet presAssocID="{0773F59B-ACDD-4AE0-8A55-F016C9864485}" presName="parTransOne" presStyleCnt="0"/>
      <dgm:spPr/>
    </dgm:pt>
    <dgm:pt modelId="{F8633956-2E6A-4F0E-90E9-C6512356E7A1}" type="pres">
      <dgm:prSet presAssocID="{0773F59B-ACDD-4AE0-8A55-F016C9864485}" presName="horzOne" presStyleCnt="0"/>
      <dgm:spPr/>
    </dgm:pt>
    <dgm:pt modelId="{7AA865F1-FBA3-4E7D-880F-4236604BC60F}" type="pres">
      <dgm:prSet presAssocID="{01FABD20-44F1-41D4-A367-9FC9A023B2E9}" presName="vertTwo" presStyleCnt="0"/>
      <dgm:spPr/>
    </dgm:pt>
    <dgm:pt modelId="{317E16E0-1A1C-4A4D-AFD2-96DEF209639A}" type="pres">
      <dgm:prSet presAssocID="{01FABD20-44F1-41D4-A367-9FC9A023B2E9}" presName="txTwo" presStyleLbl="node2" presStyleIdx="0" presStyleCnt="4">
        <dgm:presLayoutVars>
          <dgm:chPref val="3"/>
        </dgm:presLayoutVars>
      </dgm:prSet>
      <dgm:spPr/>
      <dgm:t>
        <a:bodyPr/>
        <a:lstStyle/>
        <a:p>
          <a:endParaRPr lang="fr-FR"/>
        </a:p>
      </dgm:t>
    </dgm:pt>
    <dgm:pt modelId="{94635F3F-3699-4270-A47E-D1866FB9DBA2}" type="pres">
      <dgm:prSet presAssocID="{01FABD20-44F1-41D4-A367-9FC9A023B2E9}" presName="horzTwo" presStyleCnt="0"/>
      <dgm:spPr/>
    </dgm:pt>
    <dgm:pt modelId="{0E3F0CD1-C86F-401C-9C7C-C0272D455236}" type="pres">
      <dgm:prSet presAssocID="{E4B7CAFE-55AF-4946-B85C-46BAE23AF755}" presName="sibSpaceTwo" presStyleCnt="0"/>
      <dgm:spPr/>
    </dgm:pt>
    <dgm:pt modelId="{BDF40D6C-B22D-464A-82F7-4FC5D3C710A7}" type="pres">
      <dgm:prSet presAssocID="{1F2B6703-E787-43BB-978D-D89C2EDC24AA}" presName="vertTwo" presStyleCnt="0"/>
      <dgm:spPr/>
    </dgm:pt>
    <dgm:pt modelId="{DFB61A90-3F0D-4D30-B19E-A1813D125682}" type="pres">
      <dgm:prSet presAssocID="{1F2B6703-E787-43BB-978D-D89C2EDC24AA}" presName="txTwo" presStyleLbl="node2" presStyleIdx="1" presStyleCnt="4">
        <dgm:presLayoutVars>
          <dgm:chPref val="3"/>
        </dgm:presLayoutVars>
      </dgm:prSet>
      <dgm:spPr/>
      <dgm:t>
        <a:bodyPr/>
        <a:lstStyle/>
        <a:p>
          <a:endParaRPr lang="fr-FR"/>
        </a:p>
      </dgm:t>
    </dgm:pt>
    <dgm:pt modelId="{28147F41-3E16-445D-BDCE-A524D7B44702}" type="pres">
      <dgm:prSet presAssocID="{1F2B6703-E787-43BB-978D-D89C2EDC24AA}" presName="horzTwo" presStyleCnt="0"/>
      <dgm:spPr/>
    </dgm:pt>
    <dgm:pt modelId="{8D1C0687-C3D1-4279-9B05-6ED0A78F75BC}" type="pres">
      <dgm:prSet presAssocID="{DB35F3F6-E24C-40C8-8CF4-64DF14F050C8}" presName="sibSpaceTwo" presStyleCnt="0"/>
      <dgm:spPr/>
    </dgm:pt>
    <dgm:pt modelId="{E699C98A-DCF2-4AB2-A48E-AFDD74C41DE5}" type="pres">
      <dgm:prSet presAssocID="{F1BCB7FD-D34D-48C9-85D0-3C60795C6AB6}" presName="vertTwo" presStyleCnt="0"/>
      <dgm:spPr/>
    </dgm:pt>
    <dgm:pt modelId="{C6677C1C-5644-4966-A860-E72CEF09633A}" type="pres">
      <dgm:prSet presAssocID="{F1BCB7FD-D34D-48C9-85D0-3C60795C6AB6}" presName="txTwo" presStyleLbl="node2" presStyleIdx="2" presStyleCnt="4">
        <dgm:presLayoutVars>
          <dgm:chPref val="3"/>
        </dgm:presLayoutVars>
      </dgm:prSet>
      <dgm:spPr/>
      <dgm:t>
        <a:bodyPr/>
        <a:lstStyle/>
        <a:p>
          <a:endParaRPr lang="fr-FR"/>
        </a:p>
      </dgm:t>
    </dgm:pt>
    <dgm:pt modelId="{1DAF63BB-480D-461D-8E89-D2A470E7BDB6}" type="pres">
      <dgm:prSet presAssocID="{F1BCB7FD-D34D-48C9-85D0-3C60795C6AB6}" presName="horzTwo" presStyleCnt="0"/>
      <dgm:spPr/>
    </dgm:pt>
    <dgm:pt modelId="{FA89696F-DE7B-49CD-BAEE-1FC3DA58C9CF}" type="pres">
      <dgm:prSet presAssocID="{F40ED768-E5C7-4EA8-9F2C-4A9BEB7C7599}" presName="sibSpaceTwo" presStyleCnt="0"/>
      <dgm:spPr/>
    </dgm:pt>
    <dgm:pt modelId="{BC7BC2BD-2FB1-410A-BC78-369D4CF7BBCC}" type="pres">
      <dgm:prSet presAssocID="{B939FFC2-A0C8-44F4-8711-9935704E60D5}" presName="vertTwo" presStyleCnt="0"/>
      <dgm:spPr/>
    </dgm:pt>
    <dgm:pt modelId="{9D44B994-1450-4958-9FE1-3631CF356394}" type="pres">
      <dgm:prSet presAssocID="{B939FFC2-A0C8-44F4-8711-9935704E60D5}" presName="txTwo" presStyleLbl="node2" presStyleIdx="3" presStyleCnt="4">
        <dgm:presLayoutVars>
          <dgm:chPref val="3"/>
        </dgm:presLayoutVars>
      </dgm:prSet>
      <dgm:spPr/>
      <dgm:t>
        <a:bodyPr/>
        <a:lstStyle/>
        <a:p>
          <a:endParaRPr lang="fr-FR"/>
        </a:p>
      </dgm:t>
    </dgm:pt>
    <dgm:pt modelId="{A9FF1294-E748-44CD-A05A-9872EC080439}" type="pres">
      <dgm:prSet presAssocID="{B939FFC2-A0C8-44F4-8711-9935704E60D5}" presName="horzTwo" presStyleCnt="0"/>
      <dgm:spPr/>
    </dgm:pt>
  </dgm:ptLst>
  <dgm:cxnLst>
    <dgm:cxn modelId="{9872D0FF-8517-418B-B81F-89244E1F1FA3}" type="presOf" srcId="{F1BCB7FD-D34D-48C9-85D0-3C60795C6AB6}" destId="{C6677C1C-5644-4966-A860-E72CEF09633A}" srcOrd="0" destOrd="0" presId="urn:microsoft.com/office/officeart/2005/8/layout/hierarchy4"/>
    <dgm:cxn modelId="{3100D1EE-B7AD-4CD0-B658-BD23FD717D3C}" srcId="{543B933A-F0DB-425F-BB3D-6603786E16EC}" destId="{0773F59B-ACDD-4AE0-8A55-F016C9864485}" srcOrd="0" destOrd="0" parTransId="{F162E389-ECD3-47E9-8D6E-FC7D943395F7}" sibTransId="{5DAD7FB4-F0F1-4598-98E7-85DDB07C1365}"/>
    <dgm:cxn modelId="{2657E6FF-C5FC-4CFB-B738-2D2AEA35A414}" type="presOf" srcId="{543B933A-F0DB-425F-BB3D-6603786E16EC}" destId="{B582B5A9-2849-4FAF-BE7C-B2B286555A3C}" srcOrd="0" destOrd="0" presId="urn:microsoft.com/office/officeart/2005/8/layout/hierarchy4"/>
    <dgm:cxn modelId="{ED308305-AC04-4B53-9A30-A102C36D0790}" srcId="{0773F59B-ACDD-4AE0-8A55-F016C9864485}" destId="{1F2B6703-E787-43BB-978D-D89C2EDC24AA}" srcOrd="1" destOrd="0" parTransId="{5821C1B6-2AF8-4197-A5C5-F75309A3228C}" sibTransId="{DB35F3F6-E24C-40C8-8CF4-64DF14F050C8}"/>
    <dgm:cxn modelId="{C789CAB8-9684-40D6-B67B-27C5D9BA63E6}" type="presOf" srcId="{1F2B6703-E787-43BB-978D-D89C2EDC24AA}" destId="{DFB61A90-3F0D-4D30-B19E-A1813D125682}" srcOrd="0" destOrd="0" presId="urn:microsoft.com/office/officeart/2005/8/layout/hierarchy4"/>
    <dgm:cxn modelId="{85BB925F-412C-41D1-857C-BEE7074F66EB}" srcId="{0773F59B-ACDD-4AE0-8A55-F016C9864485}" destId="{B939FFC2-A0C8-44F4-8711-9935704E60D5}" srcOrd="3" destOrd="0" parTransId="{62587A5C-36A4-4C06-A38C-EC6012E98EA1}" sibTransId="{C5723F2C-8B03-4E91-82AF-448E69C4A0F9}"/>
    <dgm:cxn modelId="{9DF9C986-858D-4D0C-B308-3E1D23BA4585}" srcId="{0773F59B-ACDD-4AE0-8A55-F016C9864485}" destId="{F1BCB7FD-D34D-48C9-85D0-3C60795C6AB6}" srcOrd="2" destOrd="0" parTransId="{56BE6702-72D1-4F31-AE7A-F9D978C4CD8C}" sibTransId="{F40ED768-E5C7-4EA8-9F2C-4A9BEB7C7599}"/>
    <dgm:cxn modelId="{EDF322C6-ED77-4D70-9D08-F3CB8E8AD977}" type="presOf" srcId="{01FABD20-44F1-41D4-A367-9FC9A023B2E9}" destId="{317E16E0-1A1C-4A4D-AFD2-96DEF209639A}" srcOrd="0" destOrd="0" presId="urn:microsoft.com/office/officeart/2005/8/layout/hierarchy4"/>
    <dgm:cxn modelId="{9E2FD642-DBDB-4A5D-A76B-9BA47E8A5934}" srcId="{0773F59B-ACDD-4AE0-8A55-F016C9864485}" destId="{01FABD20-44F1-41D4-A367-9FC9A023B2E9}" srcOrd="0" destOrd="0" parTransId="{F3CB3D4A-196F-4C9E-BCBC-BF51D6A6ADB2}" sibTransId="{E4B7CAFE-55AF-4946-B85C-46BAE23AF755}"/>
    <dgm:cxn modelId="{D9037E0B-9835-4A1A-B4D3-F5F293168D72}" type="presOf" srcId="{B939FFC2-A0C8-44F4-8711-9935704E60D5}" destId="{9D44B994-1450-4958-9FE1-3631CF356394}" srcOrd="0" destOrd="0" presId="urn:microsoft.com/office/officeart/2005/8/layout/hierarchy4"/>
    <dgm:cxn modelId="{0913E682-67D0-42CC-8ED3-FCAC9ADC1425}" type="presOf" srcId="{0773F59B-ACDD-4AE0-8A55-F016C9864485}" destId="{2A6F4126-CDEF-4CC3-9DFA-5DE5BA3EB4BB}" srcOrd="0" destOrd="0" presId="urn:microsoft.com/office/officeart/2005/8/layout/hierarchy4"/>
    <dgm:cxn modelId="{EF0CF306-F477-41F5-926C-7CB797A050AC}" type="presParOf" srcId="{B582B5A9-2849-4FAF-BE7C-B2B286555A3C}" destId="{27ABE079-5B5D-49D5-A356-DF9A8A998795}" srcOrd="0" destOrd="0" presId="urn:microsoft.com/office/officeart/2005/8/layout/hierarchy4"/>
    <dgm:cxn modelId="{CE667A59-D0F3-452D-85E3-040AFEE97BF8}" type="presParOf" srcId="{27ABE079-5B5D-49D5-A356-DF9A8A998795}" destId="{2A6F4126-CDEF-4CC3-9DFA-5DE5BA3EB4BB}" srcOrd="0" destOrd="0" presId="urn:microsoft.com/office/officeart/2005/8/layout/hierarchy4"/>
    <dgm:cxn modelId="{62015277-03AD-4095-95D5-F91E43F4DB7E}" type="presParOf" srcId="{27ABE079-5B5D-49D5-A356-DF9A8A998795}" destId="{BAA77D2B-6063-4B51-A62F-9453AF8C0D19}" srcOrd="1" destOrd="0" presId="urn:microsoft.com/office/officeart/2005/8/layout/hierarchy4"/>
    <dgm:cxn modelId="{C3315D73-28A2-482F-8C06-0E4B70777DC9}" type="presParOf" srcId="{27ABE079-5B5D-49D5-A356-DF9A8A998795}" destId="{F8633956-2E6A-4F0E-90E9-C6512356E7A1}" srcOrd="2" destOrd="0" presId="urn:microsoft.com/office/officeart/2005/8/layout/hierarchy4"/>
    <dgm:cxn modelId="{4E940997-7D5A-48F2-9EFD-E85E2D0C5635}" type="presParOf" srcId="{F8633956-2E6A-4F0E-90E9-C6512356E7A1}" destId="{7AA865F1-FBA3-4E7D-880F-4236604BC60F}" srcOrd="0" destOrd="0" presId="urn:microsoft.com/office/officeart/2005/8/layout/hierarchy4"/>
    <dgm:cxn modelId="{C65D8CBB-D7BB-4DD4-AE87-C8097DE1C248}" type="presParOf" srcId="{7AA865F1-FBA3-4E7D-880F-4236604BC60F}" destId="{317E16E0-1A1C-4A4D-AFD2-96DEF209639A}" srcOrd="0" destOrd="0" presId="urn:microsoft.com/office/officeart/2005/8/layout/hierarchy4"/>
    <dgm:cxn modelId="{D0492E52-A86D-4473-AFD0-56AF71EF0C56}" type="presParOf" srcId="{7AA865F1-FBA3-4E7D-880F-4236604BC60F}" destId="{94635F3F-3699-4270-A47E-D1866FB9DBA2}" srcOrd="1" destOrd="0" presId="urn:microsoft.com/office/officeart/2005/8/layout/hierarchy4"/>
    <dgm:cxn modelId="{890E9A12-67A3-4C68-9B33-D243DD0164CE}" type="presParOf" srcId="{F8633956-2E6A-4F0E-90E9-C6512356E7A1}" destId="{0E3F0CD1-C86F-401C-9C7C-C0272D455236}" srcOrd="1" destOrd="0" presId="urn:microsoft.com/office/officeart/2005/8/layout/hierarchy4"/>
    <dgm:cxn modelId="{6688F35A-1354-4B4D-9C5F-20DFCA9F9543}" type="presParOf" srcId="{F8633956-2E6A-4F0E-90E9-C6512356E7A1}" destId="{BDF40D6C-B22D-464A-82F7-4FC5D3C710A7}" srcOrd="2" destOrd="0" presId="urn:microsoft.com/office/officeart/2005/8/layout/hierarchy4"/>
    <dgm:cxn modelId="{2CF258F5-C2BE-4B6B-9C2B-E9B5770ABB2A}" type="presParOf" srcId="{BDF40D6C-B22D-464A-82F7-4FC5D3C710A7}" destId="{DFB61A90-3F0D-4D30-B19E-A1813D125682}" srcOrd="0" destOrd="0" presId="urn:microsoft.com/office/officeart/2005/8/layout/hierarchy4"/>
    <dgm:cxn modelId="{C5AB086D-8542-44B2-96B1-060DA7D95AA5}" type="presParOf" srcId="{BDF40D6C-B22D-464A-82F7-4FC5D3C710A7}" destId="{28147F41-3E16-445D-BDCE-A524D7B44702}" srcOrd="1" destOrd="0" presId="urn:microsoft.com/office/officeart/2005/8/layout/hierarchy4"/>
    <dgm:cxn modelId="{11B1293D-5213-4C28-B4DC-CC56DF2CC334}" type="presParOf" srcId="{F8633956-2E6A-4F0E-90E9-C6512356E7A1}" destId="{8D1C0687-C3D1-4279-9B05-6ED0A78F75BC}" srcOrd="3" destOrd="0" presId="urn:microsoft.com/office/officeart/2005/8/layout/hierarchy4"/>
    <dgm:cxn modelId="{7EFB5B1C-103B-4608-A4A5-969FFAB9DDDA}" type="presParOf" srcId="{F8633956-2E6A-4F0E-90E9-C6512356E7A1}" destId="{E699C98A-DCF2-4AB2-A48E-AFDD74C41DE5}" srcOrd="4" destOrd="0" presId="urn:microsoft.com/office/officeart/2005/8/layout/hierarchy4"/>
    <dgm:cxn modelId="{215488A0-6C44-4C22-8990-7D9DFCDE3C61}" type="presParOf" srcId="{E699C98A-DCF2-4AB2-A48E-AFDD74C41DE5}" destId="{C6677C1C-5644-4966-A860-E72CEF09633A}" srcOrd="0" destOrd="0" presId="urn:microsoft.com/office/officeart/2005/8/layout/hierarchy4"/>
    <dgm:cxn modelId="{63EA4C63-369C-49F6-B550-6E057E4D6E4E}" type="presParOf" srcId="{E699C98A-DCF2-4AB2-A48E-AFDD74C41DE5}" destId="{1DAF63BB-480D-461D-8E89-D2A470E7BDB6}" srcOrd="1" destOrd="0" presId="urn:microsoft.com/office/officeart/2005/8/layout/hierarchy4"/>
    <dgm:cxn modelId="{7E3B5A6B-6C6C-4CA5-92AD-117F460F580C}" type="presParOf" srcId="{F8633956-2E6A-4F0E-90E9-C6512356E7A1}" destId="{FA89696F-DE7B-49CD-BAEE-1FC3DA58C9CF}" srcOrd="5" destOrd="0" presId="urn:microsoft.com/office/officeart/2005/8/layout/hierarchy4"/>
    <dgm:cxn modelId="{6D5C6284-98B0-46E3-AF2B-FD08DF7C4643}" type="presParOf" srcId="{F8633956-2E6A-4F0E-90E9-C6512356E7A1}" destId="{BC7BC2BD-2FB1-410A-BC78-369D4CF7BBCC}" srcOrd="6" destOrd="0" presId="urn:microsoft.com/office/officeart/2005/8/layout/hierarchy4"/>
    <dgm:cxn modelId="{0F3866F3-CDB3-40E6-A120-CC5D9CFCDFA7}" type="presParOf" srcId="{BC7BC2BD-2FB1-410A-BC78-369D4CF7BBCC}" destId="{9D44B994-1450-4958-9FE1-3631CF356394}" srcOrd="0" destOrd="0" presId="urn:microsoft.com/office/officeart/2005/8/layout/hierarchy4"/>
    <dgm:cxn modelId="{A1896DF4-E9E3-47E6-92E5-D392F4FFB119}" type="presParOf" srcId="{BC7BC2BD-2FB1-410A-BC78-369D4CF7BBCC}" destId="{A9FF1294-E748-44CD-A05A-9872EC080439}" srcOrd="1" destOrd="0" presId="urn:microsoft.com/office/officeart/2005/8/layout/hierarchy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D9146CE-C9AE-4508-A47B-05EE695C5F73}" type="doc">
      <dgm:prSet loTypeId="urn:microsoft.com/office/officeart/2008/layout/HexagonCluster" loCatId="relationship" qsTypeId="urn:microsoft.com/office/officeart/2005/8/quickstyle/simple1" qsCatId="simple" csTypeId="urn:microsoft.com/office/officeart/2005/8/colors/accent2_3" csCatId="accent2" phldr="1"/>
      <dgm:spPr/>
      <dgm:t>
        <a:bodyPr/>
        <a:lstStyle/>
        <a:p>
          <a:endParaRPr lang="fr-FR"/>
        </a:p>
      </dgm:t>
    </dgm:pt>
    <dgm:pt modelId="{3F7190B0-29E1-40DE-BB73-B3398CDDA611}">
      <dgm:prSet phldrT="[Texte]"/>
      <dgm:spPr/>
      <dgm:t>
        <a:bodyPr/>
        <a:lstStyle/>
        <a:p>
          <a:r>
            <a:rPr lang="fr-FR" dirty="0" err="1"/>
            <a:t>Proximo</a:t>
          </a:r>
          <a:r>
            <a:rPr lang="fr-FR" dirty="0"/>
            <a:t>-distales</a:t>
          </a:r>
        </a:p>
      </dgm:t>
    </dgm:pt>
    <dgm:pt modelId="{AF678439-B15A-4855-8D3F-EC83D96A0705}" type="parTrans" cxnId="{8E10BED4-A9BE-4369-A7A9-F27F18E508BC}">
      <dgm:prSet/>
      <dgm:spPr/>
      <dgm:t>
        <a:bodyPr/>
        <a:lstStyle/>
        <a:p>
          <a:endParaRPr lang="fr-FR"/>
        </a:p>
      </dgm:t>
    </dgm:pt>
    <dgm:pt modelId="{494B7F6B-D6C0-45D7-8303-47558E7A5328}" type="sibTrans" cxnId="{8E10BED4-A9BE-4369-A7A9-F27F18E508BC}">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l="-25000" r="-25000"/>
          </a:stretch>
        </a:blipFill>
      </dgm:spPr>
      <dgm:t>
        <a:bodyPr/>
        <a:lstStyle/>
        <a:p>
          <a:endParaRPr lang="fr-FR"/>
        </a:p>
      </dgm:t>
    </dgm:pt>
    <dgm:pt modelId="{DC956E86-3F4A-4C18-B45B-84E23BE613BE}">
      <dgm:prSet phldrT="[Texte]"/>
      <dgm:spPr/>
      <dgm:t>
        <a:bodyPr/>
        <a:lstStyle/>
        <a:p>
          <a:r>
            <a:rPr lang="fr-FR" dirty="0"/>
            <a:t>Proximales</a:t>
          </a:r>
        </a:p>
      </dgm:t>
    </dgm:pt>
    <dgm:pt modelId="{F022323E-6B4A-4679-B49B-63CB736C7FD7}" type="parTrans" cxnId="{B34E9A8C-B789-4DCB-BB73-202D41B0C32B}">
      <dgm:prSet/>
      <dgm:spPr/>
      <dgm:t>
        <a:bodyPr/>
        <a:lstStyle/>
        <a:p>
          <a:endParaRPr lang="fr-FR"/>
        </a:p>
      </dgm:t>
    </dgm:pt>
    <dgm:pt modelId="{01C04788-048A-464F-AD48-2CD8E454911F}" type="sibTrans" cxnId="{B34E9A8C-B789-4DCB-BB73-202D41B0C32B}">
      <dgm:prSet/>
      <dgm:spPr>
        <a:blipFill>
          <a:blip xmlns:r="http://schemas.openxmlformats.org/officeDocument/2006/relationships" r:embed="rId2">
            <a:extLst>
              <a:ext uri="{28A0092B-C50C-407E-A947-70E740481C1C}">
                <a14:useLocalDpi xmlns:a14="http://schemas.microsoft.com/office/drawing/2010/main" val="0"/>
              </a:ext>
            </a:extLst>
          </a:blip>
          <a:srcRect/>
          <a:stretch>
            <a:fillRect l="-32000" r="-32000"/>
          </a:stretch>
        </a:blipFill>
      </dgm:spPr>
      <dgm:t>
        <a:bodyPr/>
        <a:lstStyle/>
        <a:p>
          <a:endParaRPr lang="fr-FR"/>
        </a:p>
      </dgm:t>
    </dgm:pt>
    <dgm:pt modelId="{57FF2B10-4762-4227-872D-0EDFDC7E349B}">
      <dgm:prSet phldrT="[Texte]"/>
      <dgm:spPr/>
      <dgm:t>
        <a:bodyPr/>
        <a:lstStyle/>
        <a:p>
          <a:r>
            <a:rPr lang="fr-FR" dirty="0"/>
            <a:t>Corporel</a:t>
          </a:r>
        </a:p>
      </dgm:t>
    </dgm:pt>
    <dgm:pt modelId="{FF42E0ED-84B0-4534-832E-2BBEFAE246A3}" type="parTrans" cxnId="{DB399867-9E5F-48C0-92FE-335A22762AAA}">
      <dgm:prSet/>
      <dgm:spPr/>
      <dgm:t>
        <a:bodyPr/>
        <a:lstStyle/>
        <a:p>
          <a:endParaRPr lang="fr-FR"/>
        </a:p>
      </dgm:t>
    </dgm:pt>
    <dgm:pt modelId="{0E1AA046-A192-4518-B73C-50691763E2A1}" type="sibTrans" cxnId="{DB399867-9E5F-48C0-92FE-335A22762AAA}">
      <dgm:prSet/>
      <dgm:spPr/>
      <dgm:t>
        <a:bodyPr/>
        <a:lstStyle/>
        <a:p>
          <a:endParaRPr lang="fr-FR"/>
        </a:p>
      </dgm:t>
    </dgm:pt>
    <dgm:pt modelId="{32F8E994-006F-4381-A0A3-1F48BCC024EB}">
      <dgm:prSet phldrT="[Texte]"/>
      <dgm:spPr/>
      <dgm:t>
        <a:bodyPr/>
        <a:lstStyle/>
        <a:p>
          <a:r>
            <a:rPr lang="fr-FR" dirty="0"/>
            <a:t>Ex : massages, bercements</a:t>
          </a:r>
        </a:p>
      </dgm:t>
    </dgm:pt>
    <dgm:pt modelId="{C7B37EE0-2657-4945-B7C4-9FE5399F7121}" type="parTrans" cxnId="{43B40791-3EF4-48E9-94AA-010B3066793F}">
      <dgm:prSet/>
      <dgm:spPr/>
      <dgm:t>
        <a:bodyPr/>
        <a:lstStyle/>
        <a:p>
          <a:endParaRPr lang="fr-FR"/>
        </a:p>
      </dgm:t>
    </dgm:pt>
    <dgm:pt modelId="{09DC43A0-7B62-446F-86CE-57465235AD7B}" type="sibTrans" cxnId="{43B40791-3EF4-48E9-94AA-010B3066793F}">
      <dgm:prSet/>
      <dgm:spPr/>
      <dgm:t>
        <a:bodyPr/>
        <a:lstStyle/>
        <a:p>
          <a:endParaRPr lang="fr-FR"/>
        </a:p>
      </dgm:t>
    </dgm:pt>
    <dgm:pt modelId="{B6A1AB69-93D9-4E6A-921E-881CD84B4F37}">
      <dgm:prSet phldrT="[Texte]"/>
      <dgm:spPr/>
      <dgm:t>
        <a:bodyPr/>
        <a:lstStyle/>
        <a:p>
          <a:r>
            <a:rPr lang="fr-FR" dirty="0"/>
            <a:t>Distales</a:t>
          </a:r>
        </a:p>
      </dgm:t>
    </dgm:pt>
    <dgm:pt modelId="{9EAD91ED-6F10-4556-AC69-13F8B82383B6}" type="parTrans" cxnId="{FC025A85-FFC7-4179-B793-CF42769C6726}">
      <dgm:prSet/>
      <dgm:spPr/>
      <dgm:t>
        <a:bodyPr/>
        <a:lstStyle/>
        <a:p>
          <a:endParaRPr lang="fr-FR"/>
        </a:p>
      </dgm:t>
    </dgm:pt>
    <dgm:pt modelId="{FFC61FBC-042C-4BF5-8A89-E062E0ECB96A}" type="sibTrans" cxnId="{FC025A85-FFC7-4179-B793-CF42769C6726}">
      <dgm:prSet/>
      <dgm:spPr>
        <a:blipFill>
          <a:blip xmlns:r="http://schemas.openxmlformats.org/officeDocument/2006/relationships" r:embed="rId3">
            <a:extLst>
              <a:ext uri="{28A0092B-C50C-407E-A947-70E740481C1C}">
                <a14:useLocalDpi xmlns:a14="http://schemas.microsoft.com/office/drawing/2010/main" val="0"/>
              </a:ext>
            </a:extLst>
          </a:blip>
          <a:srcRect/>
          <a:stretch>
            <a:fillRect l="-6000" r="-6000"/>
          </a:stretch>
        </a:blipFill>
      </dgm:spPr>
      <dgm:t>
        <a:bodyPr/>
        <a:lstStyle/>
        <a:p>
          <a:endParaRPr lang="fr-FR"/>
        </a:p>
      </dgm:t>
    </dgm:pt>
    <dgm:pt modelId="{34F873D5-3445-4828-B428-45135BCECC9D}">
      <dgm:prSet phldrT="[Texte]"/>
      <dgm:spPr/>
      <dgm:t>
        <a:bodyPr/>
        <a:lstStyle/>
        <a:p>
          <a:r>
            <a:rPr lang="fr-FR" dirty="0"/>
            <a:t>Équilibre entre les deux</a:t>
          </a:r>
        </a:p>
      </dgm:t>
    </dgm:pt>
    <dgm:pt modelId="{BF9BA9DF-F72E-4E5A-8141-4599595A6896}" type="sibTrans" cxnId="{CD40507E-F6AD-408B-8A6E-5FC4A44907F4}">
      <dgm:prSet/>
      <dgm:spPr/>
      <dgm:t>
        <a:bodyPr/>
        <a:lstStyle/>
        <a:p>
          <a:endParaRPr lang="fr-FR"/>
        </a:p>
      </dgm:t>
    </dgm:pt>
    <dgm:pt modelId="{5B015936-73EB-4F04-8164-F7A699D90E61}" type="parTrans" cxnId="{CD40507E-F6AD-408B-8A6E-5FC4A44907F4}">
      <dgm:prSet/>
      <dgm:spPr/>
      <dgm:t>
        <a:bodyPr/>
        <a:lstStyle/>
        <a:p>
          <a:endParaRPr lang="fr-FR"/>
        </a:p>
      </dgm:t>
    </dgm:pt>
    <dgm:pt modelId="{37B8DD24-43DB-4A4B-A110-429835814CDA}">
      <dgm:prSet phldrT="[Texte]"/>
      <dgm:spPr/>
      <dgm:t>
        <a:bodyPr/>
        <a:lstStyle/>
        <a:p>
          <a:r>
            <a:rPr lang="fr-FR" dirty="0"/>
            <a:t>Voix et regard</a:t>
          </a:r>
        </a:p>
      </dgm:t>
    </dgm:pt>
    <dgm:pt modelId="{9CE46C78-6B5B-449D-B582-F02BF7AAD192}" type="sibTrans" cxnId="{7ACE9B96-29A5-4706-846E-ED24BA217F40}">
      <dgm:prSet/>
      <dgm:spPr/>
      <dgm:t>
        <a:bodyPr/>
        <a:lstStyle/>
        <a:p>
          <a:endParaRPr lang="fr-FR"/>
        </a:p>
      </dgm:t>
    </dgm:pt>
    <dgm:pt modelId="{6E87A98F-30D2-4800-A562-6B8066FDE58B}" type="parTrans" cxnId="{7ACE9B96-29A5-4706-846E-ED24BA217F40}">
      <dgm:prSet/>
      <dgm:spPr/>
      <dgm:t>
        <a:bodyPr/>
        <a:lstStyle/>
        <a:p>
          <a:endParaRPr lang="fr-FR"/>
        </a:p>
      </dgm:t>
    </dgm:pt>
    <dgm:pt modelId="{FFC949F3-3734-4976-B852-47773F117722}">
      <dgm:prSet phldrT="[Texte]"/>
      <dgm:spPr/>
      <dgm:t>
        <a:bodyPr/>
        <a:lstStyle/>
        <a:p>
          <a:r>
            <a:rPr lang="fr-FR" dirty="0"/>
            <a:t> Ex : jouets</a:t>
          </a:r>
        </a:p>
      </dgm:t>
    </dgm:pt>
    <dgm:pt modelId="{71D2241A-461A-43CE-9490-FEB83E403BE6}" type="parTrans" cxnId="{2426E6AB-7552-4394-BFED-D19CD1F32BBB}">
      <dgm:prSet/>
      <dgm:spPr/>
      <dgm:t>
        <a:bodyPr/>
        <a:lstStyle/>
        <a:p>
          <a:endParaRPr lang="fr-FR"/>
        </a:p>
      </dgm:t>
    </dgm:pt>
    <dgm:pt modelId="{AE05F5D8-368E-46B0-A5AC-DC45E9DBCF9E}" type="sibTrans" cxnId="{2426E6AB-7552-4394-BFED-D19CD1F32BBB}">
      <dgm:prSet/>
      <dgm:spPr/>
      <dgm:t>
        <a:bodyPr/>
        <a:lstStyle/>
        <a:p>
          <a:endParaRPr lang="fr-FR"/>
        </a:p>
      </dgm:t>
    </dgm:pt>
    <dgm:pt modelId="{986E2AAD-9936-4910-9234-DF73FAA645FB}" type="pres">
      <dgm:prSet presAssocID="{8D9146CE-C9AE-4508-A47B-05EE695C5F73}" presName="Name0" presStyleCnt="0">
        <dgm:presLayoutVars>
          <dgm:chMax val="21"/>
          <dgm:chPref val="21"/>
        </dgm:presLayoutVars>
      </dgm:prSet>
      <dgm:spPr/>
      <dgm:t>
        <a:bodyPr/>
        <a:lstStyle/>
        <a:p>
          <a:endParaRPr lang="fr-FR"/>
        </a:p>
      </dgm:t>
    </dgm:pt>
    <dgm:pt modelId="{890CB17B-BBF1-484D-9020-62A5E081C2DA}" type="pres">
      <dgm:prSet presAssocID="{3F7190B0-29E1-40DE-BB73-B3398CDDA611}" presName="text1" presStyleCnt="0"/>
      <dgm:spPr/>
    </dgm:pt>
    <dgm:pt modelId="{94890D5C-0A8B-4E6D-A6F5-B187D40B7E7D}" type="pres">
      <dgm:prSet presAssocID="{3F7190B0-29E1-40DE-BB73-B3398CDDA611}" presName="textRepeatNode" presStyleLbl="alignNode1" presStyleIdx="0" presStyleCnt="3">
        <dgm:presLayoutVars>
          <dgm:chMax val="0"/>
          <dgm:chPref val="0"/>
          <dgm:bulletEnabled val="1"/>
        </dgm:presLayoutVars>
      </dgm:prSet>
      <dgm:spPr/>
      <dgm:t>
        <a:bodyPr/>
        <a:lstStyle/>
        <a:p>
          <a:endParaRPr lang="fr-FR"/>
        </a:p>
      </dgm:t>
    </dgm:pt>
    <dgm:pt modelId="{0907671C-699D-485B-9210-39EB83EADDBA}" type="pres">
      <dgm:prSet presAssocID="{3F7190B0-29E1-40DE-BB73-B3398CDDA611}" presName="textaccent1" presStyleCnt="0"/>
      <dgm:spPr/>
    </dgm:pt>
    <dgm:pt modelId="{7AF0BAEA-6CB8-493B-858B-919B1FAC9137}" type="pres">
      <dgm:prSet presAssocID="{3F7190B0-29E1-40DE-BB73-B3398CDDA611}" presName="accentRepeatNode" presStyleLbl="solidAlignAcc1" presStyleIdx="0" presStyleCnt="6"/>
      <dgm:spPr/>
    </dgm:pt>
    <dgm:pt modelId="{44DE4AA8-E478-4BB3-9AB9-755963A3EE87}" type="pres">
      <dgm:prSet presAssocID="{494B7F6B-D6C0-45D7-8303-47558E7A5328}" presName="image1" presStyleCnt="0"/>
      <dgm:spPr/>
    </dgm:pt>
    <dgm:pt modelId="{23E740C4-B542-4CEB-90ED-AAC9D6275BA8}" type="pres">
      <dgm:prSet presAssocID="{494B7F6B-D6C0-45D7-8303-47558E7A5328}" presName="imageRepeatNode" presStyleLbl="alignAcc1" presStyleIdx="0" presStyleCnt="3"/>
      <dgm:spPr/>
      <dgm:t>
        <a:bodyPr/>
        <a:lstStyle/>
        <a:p>
          <a:endParaRPr lang="fr-FR"/>
        </a:p>
      </dgm:t>
    </dgm:pt>
    <dgm:pt modelId="{EF9A2D07-C049-4125-81CC-461486F78EEB}" type="pres">
      <dgm:prSet presAssocID="{494B7F6B-D6C0-45D7-8303-47558E7A5328}" presName="imageaccent1" presStyleCnt="0"/>
      <dgm:spPr/>
    </dgm:pt>
    <dgm:pt modelId="{6DE97F00-F9BE-44F3-8327-B3C48E7CE90D}" type="pres">
      <dgm:prSet presAssocID="{494B7F6B-D6C0-45D7-8303-47558E7A5328}" presName="accentRepeatNode" presStyleLbl="solidAlignAcc1" presStyleIdx="1" presStyleCnt="6"/>
      <dgm:spPr/>
    </dgm:pt>
    <dgm:pt modelId="{1A657B71-D67E-4BD1-A44C-C0A3778C45A4}" type="pres">
      <dgm:prSet presAssocID="{DC956E86-3F4A-4C18-B45B-84E23BE613BE}" presName="text2" presStyleCnt="0"/>
      <dgm:spPr/>
    </dgm:pt>
    <dgm:pt modelId="{7D85AAE1-25CC-4935-A648-0E0BD73C1AFD}" type="pres">
      <dgm:prSet presAssocID="{DC956E86-3F4A-4C18-B45B-84E23BE613BE}" presName="textRepeatNode" presStyleLbl="alignNode1" presStyleIdx="1" presStyleCnt="3">
        <dgm:presLayoutVars>
          <dgm:chMax val="0"/>
          <dgm:chPref val="0"/>
          <dgm:bulletEnabled val="1"/>
        </dgm:presLayoutVars>
      </dgm:prSet>
      <dgm:spPr/>
      <dgm:t>
        <a:bodyPr/>
        <a:lstStyle/>
        <a:p>
          <a:endParaRPr lang="fr-FR"/>
        </a:p>
      </dgm:t>
    </dgm:pt>
    <dgm:pt modelId="{8E4B4F51-18C7-4C16-BB88-7D4B2E9DB396}" type="pres">
      <dgm:prSet presAssocID="{DC956E86-3F4A-4C18-B45B-84E23BE613BE}" presName="textaccent2" presStyleCnt="0"/>
      <dgm:spPr/>
    </dgm:pt>
    <dgm:pt modelId="{FB0D409E-54D0-4E33-8907-1E98F22F399E}" type="pres">
      <dgm:prSet presAssocID="{DC956E86-3F4A-4C18-B45B-84E23BE613BE}" presName="accentRepeatNode" presStyleLbl="solidAlignAcc1" presStyleIdx="2" presStyleCnt="6"/>
      <dgm:spPr/>
    </dgm:pt>
    <dgm:pt modelId="{10B9A8C2-030C-4D00-817A-32FAECCDF9D0}" type="pres">
      <dgm:prSet presAssocID="{01C04788-048A-464F-AD48-2CD8E454911F}" presName="image2" presStyleCnt="0"/>
      <dgm:spPr/>
    </dgm:pt>
    <dgm:pt modelId="{1FC8CD26-D12B-4FFE-9CCF-FD9F3D9FE3CD}" type="pres">
      <dgm:prSet presAssocID="{01C04788-048A-464F-AD48-2CD8E454911F}" presName="imageRepeatNode" presStyleLbl="alignAcc1" presStyleIdx="1" presStyleCnt="3"/>
      <dgm:spPr/>
      <dgm:t>
        <a:bodyPr/>
        <a:lstStyle/>
        <a:p>
          <a:endParaRPr lang="fr-FR"/>
        </a:p>
      </dgm:t>
    </dgm:pt>
    <dgm:pt modelId="{F8BA0D42-2DD5-41D3-8E11-C36FA4C14F77}" type="pres">
      <dgm:prSet presAssocID="{01C04788-048A-464F-AD48-2CD8E454911F}" presName="imageaccent2" presStyleCnt="0"/>
      <dgm:spPr/>
    </dgm:pt>
    <dgm:pt modelId="{D463C61C-36EC-4185-9DFE-10A83AC6D3F0}" type="pres">
      <dgm:prSet presAssocID="{01C04788-048A-464F-AD48-2CD8E454911F}" presName="accentRepeatNode" presStyleLbl="solidAlignAcc1" presStyleIdx="3" presStyleCnt="6"/>
      <dgm:spPr/>
    </dgm:pt>
    <dgm:pt modelId="{41468432-A529-4445-94E3-47DC9A5E57C0}" type="pres">
      <dgm:prSet presAssocID="{B6A1AB69-93D9-4E6A-921E-881CD84B4F37}" presName="text3" presStyleCnt="0"/>
      <dgm:spPr/>
    </dgm:pt>
    <dgm:pt modelId="{8C8AE3B7-98E5-4ABA-BCDC-CE3501EF581D}" type="pres">
      <dgm:prSet presAssocID="{B6A1AB69-93D9-4E6A-921E-881CD84B4F37}" presName="textRepeatNode" presStyleLbl="alignNode1" presStyleIdx="2" presStyleCnt="3">
        <dgm:presLayoutVars>
          <dgm:chMax val="0"/>
          <dgm:chPref val="0"/>
          <dgm:bulletEnabled val="1"/>
        </dgm:presLayoutVars>
      </dgm:prSet>
      <dgm:spPr/>
      <dgm:t>
        <a:bodyPr/>
        <a:lstStyle/>
        <a:p>
          <a:endParaRPr lang="fr-FR"/>
        </a:p>
      </dgm:t>
    </dgm:pt>
    <dgm:pt modelId="{7129F7B9-0501-4711-ADCD-BC7BB30EF948}" type="pres">
      <dgm:prSet presAssocID="{B6A1AB69-93D9-4E6A-921E-881CD84B4F37}" presName="textaccent3" presStyleCnt="0"/>
      <dgm:spPr/>
    </dgm:pt>
    <dgm:pt modelId="{F61B9346-A1B1-4C21-B321-B4AFAF611473}" type="pres">
      <dgm:prSet presAssocID="{B6A1AB69-93D9-4E6A-921E-881CD84B4F37}" presName="accentRepeatNode" presStyleLbl="solidAlignAcc1" presStyleIdx="4" presStyleCnt="6"/>
      <dgm:spPr/>
    </dgm:pt>
    <dgm:pt modelId="{C9089085-9DB1-40DA-84D7-E6D0D2047F1A}" type="pres">
      <dgm:prSet presAssocID="{FFC61FBC-042C-4BF5-8A89-E062E0ECB96A}" presName="image3" presStyleCnt="0"/>
      <dgm:spPr/>
    </dgm:pt>
    <dgm:pt modelId="{864DB0DC-E816-498A-A853-37477E74A04E}" type="pres">
      <dgm:prSet presAssocID="{FFC61FBC-042C-4BF5-8A89-E062E0ECB96A}" presName="imageRepeatNode" presStyleLbl="alignAcc1" presStyleIdx="2" presStyleCnt="3"/>
      <dgm:spPr/>
      <dgm:t>
        <a:bodyPr/>
        <a:lstStyle/>
        <a:p>
          <a:endParaRPr lang="fr-FR"/>
        </a:p>
      </dgm:t>
    </dgm:pt>
    <dgm:pt modelId="{2C06B48E-4BE7-40F5-9CB6-BAAC16F7B8A5}" type="pres">
      <dgm:prSet presAssocID="{FFC61FBC-042C-4BF5-8A89-E062E0ECB96A}" presName="imageaccent3" presStyleCnt="0"/>
      <dgm:spPr/>
    </dgm:pt>
    <dgm:pt modelId="{50060B04-7E54-4FCA-8131-1C80897E3752}" type="pres">
      <dgm:prSet presAssocID="{FFC61FBC-042C-4BF5-8A89-E062E0ECB96A}" presName="accentRepeatNode" presStyleLbl="solidAlignAcc1" presStyleIdx="5" presStyleCnt="6"/>
      <dgm:spPr/>
    </dgm:pt>
  </dgm:ptLst>
  <dgm:cxnLst>
    <dgm:cxn modelId="{CD40507E-F6AD-408B-8A6E-5FC4A44907F4}" srcId="{3F7190B0-29E1-40DE-BB73-B3398CDDA611}" destId="{34F873D5-3445-4828-B428-45135BCECC9D}" srcOrd="0" destOrd="0" parTransId="{5B015936-73EB-4F04-8164-F7A699D90E61}" sibTransId="{BF9BA9DF-F72E-4E5A-8141-4599595A6896}"/>
    <dgm:cxn modelId="{B34E9A8C-B789-4DCB-BB73-202D41B0C32B}" srcId="{8D9146CE-C9AE-4508-A47B-05EE695C5F73}" destId="{DC956E86-3F4A-4C18-B45B-84E23BE613BE}" srcOrd="1" destOrd="0" parTransId="{F022323E-6B4A-4679-B49B-63CB736C7FD7}" sibTransId="{01C04788-048A-464F-AD48-2CD8E454911F}"/>
    <dgm:cxn modelId="{7C511342-C5D6-48E1-B554-1BC99D45B06B}" type="presOf" srcId="{FFC949F3-3734-4976-B852-47773F117722}" destId="{8C8AE3B7-98E5-4ABA-BCDC-CE3501EF581D}" srcOrd="0" destOrd="2" presId="urn:microsoft.com/office/officeart/2008/layout/HexagonCluster"/>
    <dgm:cxn modelId="{2426E6AB-7552-4394-BFED-D19CD1F32BBB}" srcId="{B6A1AB69-93D9-4E6A-921E-881CD84B4F37}" destId="{FFC949F3-3734-4976-B852-47773F117722}" srcOrd="1" destOrd="0" parTransId="{71D2241A-461A-43CE-9490-FEB83E403BE6}" sibTransId="{AE05F5D8-368E-46B0-A5AC-DC45E9DBCF9E}"/>
    <dgm:cxn modelId="{8E10BED4-A9BE-4369-A7A9-F27F18E508BC}" srcId="{8D9146CE-C9AE-4508-A47B-05EE695C5F73}" destId="{3F7190B0-29E1-40DE-BB73-B3398CDDA611}" srcOrd="0" destOrd="0" parTransId="{AF678439-B15A-4855-8D3F-EC83D96A0705}" sibTransId="{494B7F6B-D6C0-45D7-8303-47558E7A5328}"/>
    <dgm:cxn modelId="{FC025A85-FFC7-4179-B793-CF42769C6726}" srcId="{8D9146CE-C9AE-4508-A47B-05EE695C5F73}" destId="{B6A1AB69-93D9-4E6A-921E-881CD84B4F37}" srcOrd="2" destOrd="0" parTransId="{9EAD91ED-6F10-4556-AC69-13F8B82383B6}" sibTransId="{FFC61FBC-042C-4BF5-8A89-E062E0ECB96A}"/>
    <dgm:cxn modelId="{18E39D50-36A6-4CF9-B72A-DF4288E9CB05}" type="presOf" srcId="{B6A1AB69-93D9-4E6A-921E-881CD84B4F37}" destId="{8C8AE3B7-98E5-4ABA-BCDC-CE3501EF581D}" srcOrd="0" destOrd="0" presId="urn:microsoft.com/office/officeart/2008/layout/HexagonCluster"/>
    <dgm:cxn modelId="{43B40791-3EF4-48E9-94AA-010B3066793F}" srcId="{DC956E86-3F4A-4C18-B45B-84E23BE613BE}" destId="{32F8E994-006F-4381-A0A3-1F48BCC024EB}" srcOrd="1" destOrd="0" parTransId="{C7B37EE0-2657-4945-B7C4-9FE5399F7121}" sibTransId="{09DC43A0-7B62-446F-86CE-57465235AD7B}"/>
    <dgm:cxn modelId="{0C9A2EBC-AF24-4E54-B26F-C543953D2E95}" type="presOf" srcId="{8D9146CE-C9AE-4508-A47B-05EE695C5F73}" destId="{986E2AAD-9936-4910-9234-DF73FAA645FB}" srcOrd="0" destOrd="0" presId="urn:microsoft.com/office/officeart/2008/layout/HexagonCluster"/>
    <dgm:cxn modelId="{937BCFFD-4662-4FDC-A3FE-D18F3783768A}" type="presOf" srcId="{01C04788-048A-464F-AD48-2CD8E454911F}" destId="{1FC8CD26-D12B-4FFE-9CCF-FD9F3D9FE3CD}" srcOrd="0" destOrd="0" presId="urn:microsoft.com/office/officeart/2008/layout/HexagonCluster"/>
    <dgm:cxn modelId="{520679CB-D67F-4419-B921-548B33CC5D2C}" type="presOf" srcId="{34F873D5-3445-4828-B428-45135BCECC9D}" destId="{94890D5C-0A8B-4E6D-A6F5-B187D40B7E7D}" srcOrd="0" destOrd="1" presId="urn:microsoft.com/office/officeart/2008/layout/HexagonCluster"/>
    <dgm:cxn modelId="{DDBDD072-769A-44BA-A4AD-B4655D79ABFC}" type="presOf" srcId="{3F7190B0-29E1-40DE-BB73-B3398CDDA611}" destId="{94890D5C-0A8B-4E6D-A6F5-B187D40B7E7D}" srcOrd="0" destOrd="0" presId="urn:microsoft.com/office/officeart/2008/layout/HexagonCluster"/>
    <dgm:cxn modelId="{4CEEA1AA-CB21-4456-94D9-CB69503CFEC1}" type="presOf" srcId="{32F8E994-006F-4381-A0A3-1F48BCC024EB}" destId="{7D85AAE1-25CC-4935-A648-0E0BD73C1AFD}" srcOrd="0" destOrd="2" presId="urn:microsoft.com/office/officeart/2008/layout/HexagonCluster"/>
    <dgm:cxn modelId="{1BF4718C-DC02-48D5-8AD7-D1E97E21BC28}" type="presOf" srcId="{DC956E86-3F4A-4C18-B45B-84E23BE613BE}" destId="{7D85AAE1-25CC-4935-A648-0E0BD73C1AFD}" srcOrd="0" destOrd="0" presId="urn:microsoft.com/office/officeart/2008/layout/HexagonCluster"/>
    <dgm:cxn modelId="{5E812C36-D3FC-449A-8570-9576D88A1FCD}" type="presOf" srcId="{494B7F6B-D6C0-45D7-8303-47558E7A5328}" destId="{23E740C4-B542-4CEB-90ED-AAC9D6275BA8}" srcOrd="0" destOrd="0" presId="urn:microsoft.com/office/officeart/2008/layout/HexagonCluster"/>
    <dgm:cxn modelId="{7ACE9B96-29A5-4706-846E-ED24BA217F40}" srcId="{B6A1AB69-93D9-4E6A-921E-881CD84B4F37}" destId="{37B8DD24-43DB-4A4B-A110-429835814CDA}" srcOrd="0" destOrd="0" parTransId="{6E87A98F-30D2-4800-A562-6B8066FDE58B}" sibTransId="{9CE46C78-6B5B-449D-B582-F02BF7AAD192}"/>
    <dgm:cxn modelId="{7B9CC25E-8441-40EA-A3E8-8E90911188C6}" type="presOf" srcId="{57FF2B10-4762-4227-872D-0EDFDC7E349B}" destId="{7D85AAE1-25CC-4935-A648-0E0BD73C1AFD}" srcOrd="0" destOrd="1" presId="urn:microsoft.com/office/officeart/2008/layout/HexagonCluster"/>
    <dgm:cxn modelId="{7DEE0837-61B1-4F4A-BCDA-B5AF733C64C2}" type="presOf" srcId="{FFC61FBC-042C-4BF5-8A89-E062E0ECB96A}" destId="{864DB0DC-E816-498A-A853-37477E74A04E}" srcOrd="0" destOrd="0" presId="urn:microsoft.com/office/officeart/2008/layout/HexagonCluster"/>
    <dgm:cxn modelId="{A518A427-DB4B-4FF3-81D7-02417B670550}" type="presOf" srcId="{37B8DD24-43DB-4A4B-A110-429835814CDA}" destId="{8C8AE3B7-98E5-4ABA-BCDC-CE3501EF581D}" srcOrd="0" destOrd="1" presId="urn:microsoft.com/office/officeart/2008/layout/HexagonCluster"/>
    <dgm:cxn modelId="{DB399867-9E5F-48C0-92FE-335A22762AAA}" srcId="{DC956E86-3F4A-4C18-B45B-84E23BE613BE}" destId="{57FF2B10-4762-4227-872D-0EDFDC7E349B}" srcOrd="0" destOrd="0" parTransId="{FF42E0ED-84B0-4534-832E-2BBEFAE246A3}" sibTransId="{0E1AA046-A192-4518-B73C-50691763E2A1}"/>
    <dgm:cxn modelId="{C1CA54CF-E10D-42F6-AEC5-D98DA8BC9C14}" type="presParOf" srcId="{986E2AAD-9936-4910-9234-DF73FAA645FB}" destId="{890CB17B-BBF1-484D-9020-62A5E081C2DA}" srcOrd="0" destOrd="0" presId="urn:microsoft.com/office/officeart/2008/layout/HexagonCluster"/>
    <dgm:cxn modelId="{422BA5F0-7B91-48EA-A44F-9C1366739BEE}" type="presParOf" srcId="{890CB17B-BBF1-484D-9020-62A5E081C2DA}" destId="{94890D5C-0A8B-4E6D-A6F5-B187D40B7E7D}" srcOrd="0" destOrd="0" presId="urn:microsoft.com/office/officeart/2008/layout/HexagonCluster"/>
    <dgm:cxn modelId="{952CECDB-87D1-4E3D-B6C1-CC18E4EDE904}" type="presParOf" srcId="{986E2AAD-9936-4910-9234-DF73FAA645FB}" destId="{0907671C-699D-485B-9210-39EB83EADDBA}" srcOrd="1" destOrd="0" presId="urn:microsoft.com/office/officeart/2008/layout/HexagonCluster"/>
    <dgm:cxn modelId="{F8B56D92-6F53-4855-B000-6BBC6E710C23}" type="presParOf" srcId="{0907671C-699D-485B-9210-39EB83EADDBA}" destId="{7AF0BAEA-6CB8-493B-858B-919B1FAC9137}" srcOrd="0" destOrd="0" presId="urn:microsoft.com/office/officeart/2008/layout/HexagonCluster"/>
    <dgm:cxn modelId="{30272E57-762E-4850-8453-6E687A7EF133}" type="presParOf" srcId="{986E2AAD-9936-4910-9234-DF73FAA645FB}" destId="{44DE4AA8-E478-4BB3-9AB9-755963A3EE87}" srcOrd="2" destOrd="0" presId="urn:microsoft.com/office/officeart/2008/layout/HexagonCluster"/>
    <dgm:cxn modelId="{0A471AF7-7412-49B4-8C75-3788EDD9286B}" type="presParOf" srcId="{44DE4AA8-E478-4BB3-9AB9-755963A3EE87}" destId="{23E740C4-B542-4CEB-90ED-AAC9D6275BA8}" srcOrd="0" destOrd="0" presId="urn:microsoft.com/office/officeart/2008/layout/HexagonCluster"/>
    <dgm:cxn modelId="{4C3D3A7E-4A77-405B-9833-7185333A22D3}" type="presParOf" srcId="{986E2AAD-9936-4910-9234-DF73FAA645FB}" destId="{EF9A2D07-C049-4125-81CC-461486F78EEB}" srcOrd="3" destOrd="0" presId="urn:microsoft.com/office/officeart/2008/layout/HexagonCluster"/>
    <dgm:cxn modelId="{68C63138-A8F9-472D-8A81-9DC45EDE0956}" type="presParOf" srcId="{EF9A2D07-C049-4125-81CC-461486F78EEB}" destId="{6DE97F00-F9BE-44F3-8327-B3C48E7CE90D}" srcOrd="0" destOrd="0" presId="urn:microsoft.com/office/officeart/2008/layout/HexagonCluster"/>
    <dgm:cxn modelId="{4A94AD33-F7BE-408D-8EC4-E3895E47CCDC}" type="presParOf" srcId="{986E2AAD-9936-4910-9234-DF73FAA645FB}" destId="{1A657B71-D67E-4BD1-A44C-C0A3778C45A4}" srcOrd="4" destOrd="0" presId="urn:microsoft.com/office/officeart/2008/layout/HexagonCluster"/>
    <dgm:cxn modelId="{B26333F0-7604-4AA9-8CDA-E90FBE9267A1}" type="presParOf" srcId="{1A657B71-D67E-4BD1-A44C-C0A3778C45A4}" destId="{7D85AAE1-25CC-4935-A648-0E0BD73C1AFD}" srcOrd="0" destOrd="0" presId="urn:microsoft.com/office/officeart/2008/layout/HexagonCluster"/>
    <dgm:cxn modelId="{93131116-69F9-4363-A3C5-9AC9828C76F9}" type="presParOf" srcId="{986E2AAD-9936-4910-9234-DF73FAA645FB}" destId="{8E4B4F51-18C7-4C16-BB88-7D4B2E9DB396}" srcOrd="5" destOrd="0" presId="urn:microsoft.com/office/officeart/2008/layout/HexagonCluster"/>
    <dgm:cxn modelId="{47EB0022-8AA3-4B2C-B8D6-3CB3EEBEE7BD}" type="presParOf" srcId="{8E4B4F51-18C7-4C16-BB88-7D4B2E9DB396}" destId="{FB0D409E-54D0-4E33-8907-1E98F22F399E}" srcOrd="0" destOrd="0" presId="urn:microsoft.com/office/officeart/2008/layout/HexagonCluster"/>
    <dgm:cxn modelId="{A0D16815-878B-44A5-BB8B-5BC9633ABC3D}" type="presParOf" srcId="{986E2AAD-9936-4910-9234-DF73FAA645FB}" destId="{10B9A8C2-030C-4D00-817A-32FAECCDF9D0}" srcOrd="6" destOrd="0" presId="urn:microsoft.com/office/officeart/2008/layout/HexagonCluster"/>
    <dgm:cxn modelId="{286EBAC1-DB58-4DAB-956E-4C7EA4E03010}" type="presParOf" srcId="{10B9A8C2-030C-4D00-817A-32FAECCDF9D0}" destId="{1FC8CD26-D12B-4FFE-9CCF-FD9F3D9FE3CD}" srcOrd="0" destOrd="0" presId="urn:microsoft.com/office/officeart/2008/layout/HexagonCluster"/>
    <dgm:cxn modelId="{BA001980-182D-47FB-B2FF-36C8AA52B73E}" type="presParOf" srcId="{986E2AAD-9936-4910-9234-DF73FAA645FB}" destId="{F8BA0D42-2DD5-41D3-8E11-C36FA4C14F77}" srcOrd="7" destOrd="0" presId="urn:microsoft.com/office/officeart/2008/layout/HexagonCluster"/>
    <dgm:cxn modelId="{601DC8E4-5437-432A-8E3A-592F9B2DE746}" type="presParOf" srcId="{F8BA0D42-2DD5-41D3-8E11-C36FA4C14F77}" destId="{D463C61C-36EC-4185-9DFE-10A83AC6D3F0}" srcOrd="0" destOrd="0" presId="urn:microsoft.com/office/officeart/2008/layout/HexagonCluster"/>
    <dgm:cxn modelId="{2ADB706D-6EAE-4334-A821-F258FDFD4738}" type="presParOf" srcId="{986E2AAD-9936-4910-9234-DF73FAA645FB}" destId="{41468432-A529-4445-94E3-47DC9A5E57C0}" srcOrd="8" destOrd="0" presId="urn:microsoft.com/office/officeart/2008/layout/HexagonCluster"/>
    <dgm:cxn modelId="{46A5009A-5224-4CD1-8B09-7A140F21FD08}" type="presParOf" srcId="{41468432-A529-4445-94E3-47DC9A5E57C0}" destId="{8C8AE3B7-98E5-4ABA-BCDC-CE3501EF581D}" srcOrd="0" destOrd="0" presId="urn:microsoft.com/office/officeart/2008/layout/HexagonCluster"/>
    <dgm:cxn modelId="{873E132F-3F4D-4356-B889-0B82345C86C4}" type="presParOf" srcId="{986E2AAD-9936-4910-9234-DF73FAA645FB}" destId="{7129F7B9-0501-4711-ADCD-BC7BB30EF948}" srcOrd="9" destOrd="0" presId="urn:microsoft.com/office/officeart/2008/layout/HexagonCluster"/>
    <dgm:cxn modelId="{763F1937-D1C5-424D-8ABF-F61BC3A092DD}" type="presParOf" srcId="{7129F7B9-0501-4711-ADCD-BC7BB30EF948}" destId="{F61B9346-A1B1-4C21-B321-B4AFAF611473}" srcOrd="0" destOrd="0" presId="urn:microsoft.com/office/officeart/2008/layout/HexagonCluster"/>
    <dgm:cxn modelId="{6DBEE6A8-3EE7-49BE-9E4D-87FCBADD52C1}" type="presParOf" srcId="{986E2AAD-9936-4910-9234-DF73FAA645FB}" destId="{C9089085-9DB1-40DA-84D7-E6D0D2047F1A}" srcOrd="10" destOrd="0" presId="urn:microsoft.com/office/officeart/2008/layout/HexagonCluster"/>
    <dgm:cxn modelId="{CA201B38-B0B9-4372-A9E3-3436F88E2823}" type="presParOf" srcId="{C9089085-9DB1-40DA-84D7-E6D0D2047F1A}" destId="{864DB0DC-E816-498A-A853-37477E74A04E}" srcOrd="0" destOrd="0" presId="urn:microsoft.com/office/officeart/2008/layout/HexagonCluster"/>
    <dgm:cxn modelId="{E3623742-6A22-4B24-BB73-4B0E9C1F18CE}" type="presParOf" srcId="{986E2AAD-9936-4910-9234-DF73FAA645FB}" destId="{2C06B48E-4BE7-40F5-9CB6-BAAC16F7B8A5}" srcOrd="11" destOrd="0" presId="urn:microsoft.com/office/officeart/2008/layout/HexagonCluster"/>
    <dgm:cxn modelId="{45FB6191-9FB3-420E-B2BA-0A6EBB0243CB}" type="presParOf" srcId="{2C06B48E-4BE7-40F5-9CB6-BAAC16F7B8A5}" destId="{50060B04-7E54-4FCA-8131-1C80897E3752}" srcOrd="0" destOrd="0" presId="urn:microsoft.com/office/officeart/2008/layout/HexagonCluster"/>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73335DE-CB99-4928-823C-7DC4250D36C7}" type="doc">
      <dgm:prSet loTypeId="urn:microsoft.com/office/officeart/2005/8/layout/vList5" loCatId="list" qsTypeId="urn:microsoft.com/office/officeart/2005/8/quickstyle/simple3" qsCatId="simple" csTypeId="urn:microsoft.com/office/officeart/2005/8/colors/colorful4" csCatId="colorful" phldr="1"/>
      <dgm:spPr/>
      <dgm:t>
        <a:bodyPr/>
        <a:lstStyle/>
        <a:p>
          <a:endParaRPr lang="fr-FR"/>
        </a:p>
      </dgm:t>
    </dgm:pt>
    <dgm:pt modelId="{DAE7A92E-7CA1-4F5B-9970-4A85551B0273}">
      <dgm:prSet phldrT="[Texte]"/>
      <dgm:spPr/>
      <dgm:t>
        <a:bodyPr/>
        <a:lstStyle/>
        <a:p>
          <a:r>
            <a:rPr lang="fr-FR" dirty="0"/>
            <a:t>Economiques</a:t>
          </a:r>
        </a:p>
      </dgm:t>
    </dgm:pt>
    <dgm:pt modelId="{0834E0D0-2A9E-45F1-B726-E37D90CDFF6A}" type="parTrans" cxnId="{E60ECD38-6A3F-4E65-BBB9-901C976A3A5A}">
      <dgm:prSet/>
      <dgm:spPr/>
      <dgm:t>
        <a:bodyPr/>
        <a:lstStyle/>
        <a:p>
          <a:endParaRPr lang="fr-FR"/>
        </a:p>
      </dgm:t>
    </dgm:pt>
    <dgm:pt modelId="{CBDA1750-8297-4C2E-9A5E-E19882B1521B}" type="sibTrans" cxnId="{E60ECD38-6A3F-4E65-BBB9-901C976A3A5A}">
      <dgm:prSet/>
      <dgm:spPr/>
      <dgm:t>
        <a:bodyPr/>
        <a:lstStyle/>
        <a:p>
          <a:endParaRPr lang="fr-FR"/>
        </a:p>
      </dgm:t>
    </dgm:pt>
    <dgm:pt modelId="{9992E00A-AE13-4F5D-AF05-D5D502A51E12}">
      <dgm:prSet phldrT="[Texte]"/>
      <dgm:spPr/>
      <dgm:t>
        <a:bodyPr/>
        <a:lstStyle/>
        <a:p>
          <a:r>
            <a:rPr lang="fr-FR" dirty="0"/>
            <a:t>Les plus fréquentes</a:t>
          </a:r>
        </a:p>
      </dgm:t>
    </dgm:pt>
    <dgm:pt modelId="{AAE3B5BF-D812-4F68-949F-A5CF22B92DBE}" type="parTrans" cxnId="{D70C4A9A-BCC0-4485-8343-3440B1F3D865}">
      <dgm:prSet/>
      <dgm:spPr/>
      <dgm:t>
        <a:bodyPr/>
        <a:lstStyle/>
        <a:p>
          <a:endParaRPr lang="fr-FR"/>
        </a:p>
      </dgm:t>
    </dgm:pt>
    <dgm:pt modelId="{7BF83686-316C-442B-AF89-26276EB6BCD4}" type="sibTrans" cxnId="{D70C4A9A-BCC0-4485-8343-3440B1F3D865}">
      <dgm:prSet/>
      <dgm:spPr/>
      <dgm:t>
        <a:bodyPr/>
        <a:lstStyle/>
        <a:p>
          <a:endParaRPr lang="fr-FR"/>
        </a:p>
      </dgm:t>
    </dgm:pt>
    <dgm:pt modelId="{62AA08CE-7611-467A-8C56-F60451D39745}">
      <dgm:prSet phldrT="[Texte]"/>
      <dgm:spPr/>
      <dgm:t>
        <a:bodyPr/>
        <a:lstStyle/>
        <a:p>
          <a:r>
            <a:rPr lang="fr-FR" dirty="0"/>
            <a:t>Recherche d’une meilleure qualité de vie : accès aux soins, aux études, etc.)</a:t>
          </a:r>
        </a:p>
      </dgm:t>
    </dgm:pt>
    <dgm:pt modelId="{5BBE67D1-47BB-467A-8CFB-157E73461EBB}" type="parTrans" cxnId="{9A576D0D-4622-4225-A873-040D781B358B}">
      <dgm:prSet/>
      <dgm:spPr/>
      <dgm:t>
        <a:bodyPr/>
        <a:lstStyle/>
        <a:p>
          <a:endParaRPr lang="fr-FR"/>
        </a:p>
      </dgm:t>
    </dgm:pt>
    <dgm:pt modelId="{39926E8A-6BA5-4859-9AC3-054C00142244}" type="sibTrans" cxnId="{9A576D0D-4622-4225-A873-040D781B358B}">
      <dgm:prSet/>
      <dgm:spPr/>
      <dgm:t>
        <a:bodyPr/>
        <a:lstStyle/>
        <a:p>
          <a:endParaRPr lang="fr-FR"/>
        </a:p>
      </dgm:t>
    </dgm:pt>
    <dgm:pt modelId="{C973D258-35DA-4B43-B8A3-23A920CB0068}">
      <dgm:prSet phldrT="[Texte]"/>
      <dgm:spPr/>
      <dgm:t>
        <a:bodyPr/>
        <a:lstStyle/>
        <a:p>
          <a:r>
            <a:rPr lang="fr-FR" dirty="0"/>
            <a:t>Motivations </a:t>
          </a:r>
        </a:p>
        <a:p>
          <a:r>
            <a:rPr lang="fr-FR" dirty="0"/>
            <a:t>inconscientes</a:t>
          </a:r>
        </a:p>
      </dgm:t>
    </dgm:pt>
    <dgm:pt modelId="{EEE30BAA-25C0-499D-A66A-EA60F69B9EA3}" type="parTrans" cxnId="{BD902D4A-9DBE-4503-849A-394F988222CD}">
      <dgm:prSet/>
      <dgm:spPr/>
      <dgm:t>
        <a:bodyPr/>
        <a:lstStyle/>
        <a:p>
          <a:endParaRPr lang="fr-FR"/>
        </a:p>
      </dgm:t>
    </dgm:pt>
    <dgm:pt modelId="{C8F1F7ED-DADF-43A6-BF2F-0C031FD5FDEA}" type="sibTrans" cxnId="{BD902D4A-9DBE-4503-849A-394F988222CD}">
      <dgm:prSet/>
      <dgm:spPr/>
      <dgm:t>
        <a:bodyPr/>
        <a:lstStyle/>
        <a:p>
          <a:endParaRPr lang="fr-FR"/>
        </a:p>
      </dgm:t>
    </dgm:pt>
    <dgm:pt modelId="{4E9DBB95-7A34-49E0-8368-3B9FCEF22CD2}">
      <dgm:prSet phldrT="[Texte]"/>
      <dgm:spPr/>
      <dgm:t>
        <a:bodyPr/>
        <a:lstStyle/>
        <a:p>
          <a:r>
            <a:rPr lang="fr-FR" dirty="0"/>
            <a:t>Parcours plus personnel</a:t>
          </a:r>
        </a:p>
      </dgm:t>
    </dgm:pt>
    <dgm:pt modelId="{045A24B3-9507-476E-A2CF-361F6CD14F5C}" type="parTrans" cxnId="{2D85FB16-D31E-420F-AAA7-4ED9B70D337E}">
      <dgm:prSet/>
      <dgm:spPr/>
      <dgm:t>
        <a:bodyPr/>
        <a:lstStyle/>
        <a:p>
          <a:endParaRPr lang="fr-FR"/>
        </a:p>
      </dgm:t>
    </dgm:pt>
    <dgm:pt modelId="{6FE4BC93-6351-4CB0-A649-6D670AE5F9BF}" type="sibTrans" cxnId="{2D85FB16-D31E-420F-AAA7-4ED9B70D337E}">
      <dgm:prSet/>
      <dgm:spPr/>
      <dgm:t>
        <a:bodyPr/>
        <a:lstStyle/>
        <a:p>
          <a:endParaRPr lang="fr-FR"/>
        </a:p>
      </dgm:t>
    </dgm:pt>
    <dgm:pt modelId="{90B2BF3F-8341-40D9-AEEC-39AD2DB79547}">
      <dgm:prSet phldrT="[Texte]"/>
      <dgm:spPr/>
      <dgm:t>
        <a:bodyPr/>
        <a:lstStyle/>
        <a:p>
          <a:r>
            <a:rPr lang="fr-FR" dirty="0"/>
            <a:t>Question de la place dans la famille, parfois une mise à distance</a:t>
          </a:r>
        </a:p>
      </dgm:t>
    </dgm:pt>
    <dgm:pt modelId="{2271AEE1-4C33-4D7B-9E9E-1E6D6AC50EB8}" type="parTrans" cxnId="{1B61181F-0FE4-4FD1-A659-9DD7A906CFCF}">
      <dgm:prSet/>
      <dgm:spPr/>
      <dgm:t>
        <a:bodyPr/>
        <a:lstStyle/>
        <a:p>
          <a:endParaRPr lang="fr-FR"/>
        </a:p>
      </dgm:t>
    </dgm:pt>
    <dgm:pt modelId="{73001123-3BE6-4B09-9DE4-1AEFCC4E8807}" type="sibTrans" cxnId="{1B61181F-0FE4-4FD1-A659-9DD7A906CFCF}">
      <dgm:prSet/>
      <dgm:spPr/>
      <dgm:t>
        <a:bodyPr/>
        <a:lstStyle/>
        <a:p>
          <a:endParaRPr lang="fr-FR"/>
        </a:p>
      </dgm:t>
    </dgm:pt>
    <dgm:pt modelId="{DB1044FE-906C-47CE-AE82-496E15366F1A}">
      <dgm:prSet phldrT="[Texte]"/>
      <dgm:spPr/>
      <dgm:t>
        <a:bodyPr/>
        <a:lstStyle/>
        <a:p>
          <a:r>
            <a:rPr lang="fr-FR" dirty="0"/>
            <a:t>Regroupements</a:t>
          </a:r>
        </a:p>
        <a:p>
          <a:r>
            <a:rPr lang="fr-FR" dirty="0"/>
            <a:t>familiaux</a:t>
          </a:r>
        </a:p>
      </dgm:t>
    </dgm:pt>
    <dgm:pt modelId="{58AAE7D6-DE82-4181-831A-FEE74B37B5FB}" type="parTrans" cxnId="{3E0D69E1-F3FC-47C7-AD0B-55BE0C6BEB01}">
      <dgm:prSet/>
      <dgm:spPr/>
      <dgm:t>
        <a:bodyPr/>
        <a:lstStyle/>
        <a:p>
          <a:endParaRPr lang="fr-FR"/>
        </a:p>
      </dgm:t>
    </dgm:pt>
    <dgm:pt modelId="{0315EA9A-050D-4E7D-B925-6C74F1DC2F51}" type="sibTrans" cxnId="{3E0D69E1-F3FC-47C7-AD0B-55BE0C6BEB01}">
      <dgm:prSet/>
      <dgm:spPr/>
      <dgm:t>
        <a:bodyPr/>
        <a:lstStyle/>
        <a:p>
          <a:endParaRPr lang="fr-FR"/>
        </a:p>
      </dgm:t>
    </dgm:pt>
    <dgm:pt modelId="{E1A18FEF-B8A7-4DF1-BFC8-1B80FCBB854F}">
      <dgm:prSet phldrT="[Texte]"/>
      <dgm:spPr/>
      <dgm:t>
        <a:bodyPr/>
        <a:lstStyle/>
        <a:p>
          <a:r>
            <a:rPr lang="fr-FR" dirty="0"/>
            <a:t>Pour rejoindre un ou plusieurs membres de la famille (souvent le mari)</a:t>
          </a:r>
        </a:p>
      </dgm:t>
    </dgm:pt>
    <dgm:pt modelId="{854EE2B3-6C12-45E8-A307-1E2F3BE657C6}" type="parTrans" cxnId="{2ABD1CEE-F2BF-4ADB-AB30-CA6393D92FB2}">
      <dgm:prSet/>
      <dgm:spPr/>
      <dgm:t>
        <a:bodyPr/>
        <a:lstStyle/>
        <a:p>
          <a:endParaRPr lang="fr-FR"/>
        </a:p>
      </dgm:t>
    </dgm:pt>
    <dgm:pt modelId="{FA0FB5AA-DDEE-4BC0-B063-EE6FDF5FA03B}" type="sibTrans" cxnId="{2ABD1CEE-F2BF-4ADB-AB30-CA6393D92FB2}">
      <dgm:prSet/>
      <dgm:spPr/>
      <dgm:t>
        <a:bodyPr/>
        <a:lstStyle/>
        <a:p>
          <a:endParaRPr lang="fr-FR"/>
        </a:p>
      </dgm:t>
    </dgm:pt>
    <dgm:pt modelId="{DAD97C89-B071-4DAF-871D-5F727298BFA1}">
      <dgm:prSet phldrT="[Texte]"/>
      <dgm:spPr/>
      <dgm:t>
        <a:bodyPr/>
        <a:lstStyle/>
        <a:p>
          <a:r>
            <a:rPr lang="fr-FR" dirty="0"/>
            <a:t>Peut être plus subit que volontaire</a:t>
          </a:r>
        </a:p>
      </dgm:t>
    </dgm:pt>
    <dgm:pt modelId="{A7CDC057-C661-40B9-8387-9EF8D7AF0E2B}" type="parTrans" cxnId="{02C7CDA7-CE82-4B4A-91D5-A64B385D2F4A}">
      <dgm:prSet/>
      <dgm:spPr/>
      <dgm:t>
        <a:bodyPr/>
        <a:lstStyle/>
        <a:p>
          <a:endParaRPr lang="fr-FR"/>
        </a:p>
      </dgm:t>
    </dgm:pt>
    <dgm:pt modelId="{95D00179-4A54-402F-9EAB-3B222F806F83}" type="sibTrans" cxnId="{02C7CDA7-CE82-4B4A-91D5-A64B385D2F4A}">
      <dgm:prSet/>
      <dgm:spPr/>
      <dgm:t>
        <a:bodyPr/>
        <a:lstStyle/>
        <a:p>
          <a:endParaRPr lang="fr-FR"/>
        </a:p>
      </dgm:t>
    </dgm:pt>
    <dgm:pt modelId="{2181A63D-86BB-4878-BFFB-AA0BEC3B0513}">
      <dgm:prSet phldrT="[Texte]"/>
      <dgm:spPr/>
      <dgm:t>
        <a:bodyPr/>
        <a:lstStyle/>
        <a:p>
          <a:r>
            <a:rPr lang="fr-FR" dirty="0"/>
            <a:t>Risque d’une énorme pression autour de la réussite scolaire</a:t>
          </a:r>
        </a:p>
      </dgm:t>
    </dgm:pt>
    <dgm:pt modelId="{78AAFE29-F590-43EC-A3F7-C0C0B464F848}" type="parTrans" cxnId="{8CD8EEFC-A8C4-4D3E-A8DB-E4BF8FDFC7B0}">
      <dgm:prSet/>
      <dgm:spPr/>
      <dgm:t>
        <a:bodyPr/>
        <a:lstStyle/>
        <a:p>
          <a:endParaRPr lang="fr-FR"/>
        </a:p>
      </dgm:t>
    </dgm:pt>
    <dgm:pt modelId="{5D44BFAE-F188-42F8-A7F7-650D1A1D87E6}" type="sibTrans" cxnId="{8CD8EEFC-A8C4-4D3E-A8DB-E4BF8FDFC7B0}">
      <dgm:prSet/>
      <dgm:spPr/>
      <dgm:t>
        <a:bodyPr/>
        <a:lstStyle/>
        <a:p>
          <a:endParaRPr lang="fr-FR"/>
        </a:p>
      </dgm:t>
    </dgm:pt>
    <dgm:pt modelId="{C3A6DA01-12E2-4B64-931E-0CEF4406726D}">
      <dgm:prSet phldrT="[Texte]"/>
      <dgm:spPr/>
      <dgm:t>
        <a:bodyPr/>
        <a:lstStyle/>
        <a:p>
          <a:r>
            <a:rPr lang="fr-FR" dirty="0"/>
            <a:t>Exils et demandes d’asile</a:t>
          </a:r>
        </a:p>
      </dgm:t>
    </dgm:pt>
    <dgm:pt modelId="{080EC7A7-653F-46C7-8118-521B98C04263}" type="parTrans" cxnId="{938B8805-B173-4985-B5F3-B0907F7F7A4E}">
      <dgm:prSet/>
      <dgm:spPr/>
      <dgm:t>
        <a:bodyPr/>
        <a:lstStyle/>
        <a:p>
          <a:endParaRPr lang="fr-FR"/>
        </a:p>
      </dgm:t>
    </dgm:pt>
    <dgm:pt modelId="{44A55B80-4D0B-425E-8259-8D00EC0C63BB}" type="sibTrans" cxnId="{938B8805-B173-4985-B5F3-B0907F7F7A4E}">
      <dgm:prSet/>
      <dgm:spPr/>
      <dgm:t>
        <a:bodyPr/>
        <a:lstStyle/>
        <a:p>
          <a:endParaRPr lang="fr-FR"/>
        </a:p>
      </dgm:t>
    </dgm:pt>
    <dgm:pt modelId="{0EC2A312-C476-4906-B967-CF5193E2D2F4}">
      <dgm:prSet phldrT="[Texte]"/>
      <dgm:spPr/>
      <dgm:t>
        <a:bodyPr/>
        <a:lstStyle/>
        <a:p>
          <a:r>
            <a:rPr lang="fr-FR" dirty="0"/>
            <a:t>Motifs de survie (guerre, danger constant, etc.)</a:t>
          </a:r>
        </a:p>
      </dgm:t>
    </dgm:pt>
    <dgm:pt modelId="{04C4341B-A075-4FE1-892B-0091422BD86C}" type="parTrans" cxnId="{D595D38A-733A-41DB-B358-1D553B917043}">
      <dgm:prSet/>
      <dgm:spPr/>
      <dgm:t>
        <a:bodyPr/>
        <a:lstStyle/>
        <a:p>
          <a:endParaRPr lang="fr-FR"/>
        </a:p>
      </dgm:t>
    </dgm:pt>
    <dgm:pt modelId="{7FD7DFE8-8623-4ED8-BC8C-846F732D11DB}" type="sibTrans" cxnId="{D595D38A-733A-41DB-B358-1D553B917043}">
      <dgm:prSet/>
      <dgm:spPr/>
      <dgm:t>
        <a:bodyPr/>
        <a:lstStyle/>
        <a:p>
          <a:endParaRPr lang="fr-FR"/>
        </a:p>
      </dgm:t>
    </dgm:pt>
    <dgm:pt modelId="{009945D8-721B-4556-A46C-111D5FC895BE}">
      <dgm:prSet phldrT="[Texte]"/>
      <dgm:spPr/>
      <dgm:t>
        <a:bodyPr/>
        <a:lstStyle/>
        <a:p>
          <a:r>
            <a:rPr lang="fr-FR" dirty="0"/>
            <a:t> Souvent expérience traumatique </a:t>
          </a:r>
          <a:r>
            <a:rPr lang="fr-FR" dirty="0">
              <a:sym typeface="Wingdings" panose="05000000000000000000" pitchFamily="2" charset="2"/>
            </a:rPr>
            <a:t> moins d’anticipation, moins de projets</a:t>
          </a:r>
          <a:endParaRPr lang="fr-FR" dirty="0"/>
        </a:p>
      </dgm:t>
    </dgm:pt>
    <dgm:pt modelId="{093C8199-46B5-460D-AF16-AEE13DA4D4F2}" type="parTrans" cxnId="{ABBBF2D0-9071-4D71-965D-1E75C5141AEA}">
      <dgm:prSet/>
      <dgm:spPr/>
      <dgm:t>
        <a:bodyPr/>
        <a:lstStyle/>
        <a:p>
          <a:endParaRPr lang="fr-FR"/>
        </a:p>
      </dgm:t>
    </dgm:pt>
    <dgm:pt modelId="{CB2955B5-E54F-4F68-9BAB-D3C8AE7A8326}" type="sibTrans" cxnId="{ABBBF2D0-9071-4D71-965D-1E75C5141AEA}">
      <dgm:prSet/>
      <dgm:spPr/>
      <dgm:t>
        <a:bodyPr/>
        <a:lstStyle/>
        <a:p>
          <a:endParaRPr lang="fr-FR"/>
        </a:p>
      </dgm:t>
    </dgm:pt>
    <dgm:pt modelId="{41A82BC6-16E2-43F9-A967-2065019E29A9}" type="pres">
      <dgm:prSet presAssocID="{773335DE-CB99-4928-823C-7DC4250D36C7}" presName="Name0" presStyleCnt="0">
        <dgm:presLayoutVars>
          <dgm:dir/>
          <dgm:animLvl val="lvl"/>
          <dgm:resizeHandles val="exact"/>
        </dgm:presLayoutVars>
      </dgm:prSet>
      <dgm:spPr/>
      <dgm:t>
        <a:bodyPr/>
        <a:lstStyle/>
        <a:p>
          <a:endParaRPr lang="fr-FR"/>
        </a:p>
      </dgm:t>
    </dgm:pt>
    <dgm:pt modelId="{238FA429-84BA-4AB0-AA33-2127ACA1B77A}" type="pres">
      <dgm:prSet presAssocID="{DAE7A92E-7CA1-4F5B-9970-4A85551B0273}" presName="linNode" presStyleCnt="0"/>
      <dgm:spPr/>
    </dgm:pt>
    <dgm:pt modelId="{0A4357F4-EDCF-4E2A-A49F-FA4B1C14E5E0}" type="pres">
      <dgm:prSet presAssocID="{DAE7A92E-7CA1-4F5B-9970-4A85551B0273}" presName="parentText" presStyleLbl="node1" presStyleIdx="0" presStyleCnt="4" custScaleX="71407" custScaleY="48749">
        <dgm:presLayoutVars>
          <dgm:chMax val="1"/>
          <dgm:bulletEnabled val="1"/>
        </dgm:presLayoutVars>
      </dgm:prSet>
      <dgm:spPr/>
      <dgm:t>
        <a:bodyPr/>
        <a:lstStyle/>
        <a:p>
          <a:endParaRPr lang="fr-FR"/>
        </a:p>
      </dgm:t>
    </dgm:pt>
    <dgm:pt modelId="{199E1605-8DF2-4F1E-91AC-C7FDF2583EAA}" type="pres">
      <dgm:prSet presAssocID="{DAE7A92E-7CA1-4F5B-9970-4A85551B0273}" presName="descendantText" presStyleLbl="alignAccFollowNode1" presStyleIdx="0" presStyleCnt="4">
        <dgm:presLayoutVars>
          <dgm:bulletEnabled val="1"/>
        </dgm:presLayoutVars>
      </dgm:prSet>
      <dgm:spPr/>
      <dgm:t>
        <a:bodyPr/>
        <a:lstStyle/>
        <a:p>
          <a:endParaRPr lang="fr-FR"/>
        </a:p>
      </dgm:t>
    </dgm:pt>
    <dgm:pt modelId="{F1C58299-0920-463F-9C43-69AF8ED1B937}" type="pres">
      <dgm:prSet presAssocID="{CBDA1750-8297-4C2E-9A5E-E19882B1521B}" presName="sp" presStyleCnt="0"/>
      <dgm:spPr/>
    </dgm:pt>
    <dgm:pt modelId="{E7492E47-2A59-4E87-9EEC-0E79B207E674}" type="pres">
      <dgm:prSet presAssocID="{C973D258-35DA-4B43-B8A3-23A920CB0068}" presName="linNode" presStyleCnt="0"/>
      <dgm:spPr/>
    </dgm:pt>
    <dgm:pt modelId="{FC9D55B2-9C48-407F-9F1D-A17ED6B712B4}" type="pres">
      <dgm:prSet presAssocID="{C973D258-35DA-4B43-B8A3-23A920CB0068}" presName="parentText" presStyleLbl="node1" presStyleIdx="1" presStyleCnt="4" custScaleX="70900" custScaleY="67473">
        <dgm:presLayoutVars>
          <dgm:chMax val="1"/>
          <dgm:bulletEnabled val="1"/>
        </dgm:presLayoutVars>
      </dgm:prSet>
      <dgm:spPr/>
      <dgm:t>
        <a:bodyPr/>
        <a:lstStyle/>
        <a:p>
          <a:endParaRPr lang="fr-FR"/>
        </a:p>
      </dgm:t>
    </dgm:pt>
    <dgm:pt modelId="{5A5F1702-5499-4ABA-A75B-47AA5C0B9CD0}" type="pres">
      <dgm:prSet presAssocID="{C973D258-35DA-4B43-B8A3-23A920CB0068}" presName="descendantText" presStyleLbl="alignAccFollowNode1" presStyleIdx="1" presStyleCnt="4">
        <dgm:presLayoutVars>
          <dgm:bulletEnabled val="1"/>
        </dgm:presLayoutVars>
      </dgm:prSet>
      <dgm:spPr/>
      <dgm:t>
        <a:bodyPr/>
        <a:lstStyle/>
        <a:p>
          <a:endParaRPr lang="fr-FR"/>
        </a:p>
      </dgm:t>
    </dgm:pt>
    <dgm:pt modelId="{E166BA77-4E1E-49F7-9D0A-0350BD256D1F}" type="pres">
      <dgm:prSet presAssocID="{C8F1F7ED-DADF-43A6-BF2F-0C031FD5FDEA}" presName="sp" presStyleCnt="0"/>
      <dgm:spPr/>
    </dgm:pt>
    <dgm:pt modelId="{3EB92379-9957-40A3-923F-506ADBF0F404}" type="pres">
      <dgm:prSet presAssocID="{DB1044FE-906C-47CE-AE82-496E15366F1A}" presName="linNode" presStyleCnt="0"/>
      <dgm:spPr/>
    </dgm:pt>
    <dgm:pt modelId="{CFC0DFD5-5FCF-42D8-B8AD-2B774814660E}" type="pres">
      <dgm:prSet presAssocID="{DB1044FE-906C-47CE-AE82-496E15366F1A}" presName="parentText" presStyleLbl="node1" presStyleIdx="2" presStyleCnt="4" custScaleX="72419" custScaleY="74974">
        <dgm:presLayoutVars>
          <dgm:chMax val="1"/>
          <dgm:bulletEnabled val="1"/>
        </dgm:presLayoutVars>
      </dgm:prSet>
      <dgm:spPr/>
      <dgm:t>
        <a:bodyPr/>
        <a:lstStyle/>
        <a:p>
          <a:endParaRPr lang="fr-FR"/>
        </a:p>
      </dgm:t>
    </dgm:pt>
    <dgm:pt modelId="{B2A62F4F-1A03-4343-85CA-E294E4B33D38}" type="pres">
      <dgm:prSet presAssocID="{DB1044FE-906C-47CE-AE82-496E15366F1A}" presName="descendantText" presStyleLbl="alignAccFollowNode1" presStyleIdx="2" presStyleCnt="4" custLinFactNeighborY="0">
        <dgm:presLayoutVars>
          <dgm:bulletEnabled val="1"/>
        </dgm:presLayoutVars>
      </dgm:prSet>
      <dgm:spPr/>
      <dgm:t>
        <a:bodyPr/>
        <a:lstStyle/>
        <a:p>
          <a:endParaRPr lang="fr-FR"/>
        </a:p>
      </dgm:t>
    </dgm:pt>
    <dgm:pt modelId="{A972C972-E63D-486F-8182-F578798D76C9}" type="pres">
      <dgm:prSet presAssocID="{0315EA9A-050D-4E7D-B925-6C74F1DC2F51}" presName="sp" presStyleCnt="0"/>
      <dgm:spPr/>
    </dgm:pt>
    <dgm:pt modelId="{7913E897-4FEF-4DD2-8475-2310E32459BA}" type="pres">
      <dgm:prSet presAssocID="{C3A6DA01-12E2-4B64-931E-0CEF4406726D}" presName="linNode" presStyleCnt="0"/>
      <dgm:spPr/>
    </dgm:pt>
    <dgm:pt modelId="{23455B5C-CC5B-4DED-AA3F-F819DD4538D6}" type="pres">
      <dgm:prSet presAssocID="{C3A6DA01-12E2-4B64-931E-0CEF4406726D}" presName="parentText" presStyleLbl="node1" presStyleIdx="3" presStyleCnt="4" custScaleX="74188" custScaleY="61223">
        <dgm:presLayoutVars>
          <dgm:chMax val="1"/>
          <dgm:bulletEnabled val="1"/>
        </dgm:presLayoutVars>
      </dgm:prSet>
      <dgm:spPr/>
      <dgm:t>
        <a:bodyPr/>
        <a:lstStyle/>
        <a:p>
          <a:endParaRPr lang="fr-FR"/>
        </a:p>
      </dgm:t>
    </dgm:pt>
    <dgm:pt modelId="{5E333980-0EE5-4701-97D8-1BB8486D13B4}" type="pres">
      <dgm:prSet presAssocID="{C3A6DA01-12E2-4B64-931E-0CEF4406726D}" presName="descendantText" presStyleLbl="alignAccFollowNode1" presStyleIdx="3" presStyleCnt="4" custScaleX="99856" custScaleY="91516">
        <dgm:presLayoutVars>
          <dgm:bulletEnabled val="1"/>
        </dgm:presLayoutVars>
      </dgm:prSet>
      <dgm:spPr/>
      <dgm:t>
        <a:bodyPr/>
        <a:lstStyle/>
        <a:p>
          <a:endParaRPr lang="fr-FR"/>
        </a:p>
      </dgm:t>
    </dgm:pt>
  </dgm:ptLst>
  <dgm:cxnLst>
    <dgm:cxn modelId="{5DEE9E5B-FFEE-4E77-BCB1-45A42B0F00C7}" type="presOf" srcId="{4E9DBB95-7A34-49E0-8368-3B9FCEF22CD2}" destId="{5A5F1702-5499-4ABA-A75B-47AA5C0B9CD0}" srcOrd="0" destOrd="0" presId="urn:microsoft.com/office/officeart/2005/8/layout/vList5"/>
    <dgm:cxn modelId="{D595D38A-733A-41DB-B358-1D553B917043}" srcId="{C3A6DA01-12E2-4B64-931E-0CEF4406726D}" destId="{0EC2A312-C476-4906-B967-CF5193E2D2F4}" srcOrd="0" destOrd="0" parTransId="{04C4341B-A075-4FE1-892B-0091422BD86C}" sibTransId="{7FD7DFE8-8623-4ED8-BC8C-846F732D11DB}"/>
    <dgm:cxn modelId="{ABBBF2D0-9071-4D71-965D-1E75C5141AEA}" srcId="{C3A6DA01-12E2-4B64-931E-0CEF4406726D}" destId="{009945D8-721B-4556-A46C-111D5FC895BE}" srcOrd="1" destOrd="0" parTransId="{093C8199-46B5-460D-AF16-AEE13DA4D4F2}" sibTransId="{CB2955B5-E54F-4F68-9BAB-D3C8AE7A8326}"/>
    <dgm:cxn modelId="{7BA10271-3FA6-40CB-BF71-119E923487E7}" type="presOf" srcId="{2181A63D-86BB-4878-BFFB-AA0BEC3B0513}" destId="{199E1605-8DF2-4F1E-91AC-C7FDF2583EAA}" srcOrd="0" destOrd="2" presId="urn:microsoft.com/office/officeart/2005/8/layout/vList5"/>
    <dgm:cxn modelId="{D70C4A9A-BCC0-4485-8343-3440B1F3D865}" srcId="{DAE7A92E-7CA1-4F5B-9970-4A85551B0273}" destId="{9992E00A-AE13-4F5D-AF05-D5D502A51E12}" srcOrd="0" destOrd="0" parTransId="{AAE3B5BF-D812-4F68-949F-A5CF22B92DBE}" sibTransId="{7BF83686-316C-442B-AF89-26276EB6BCD4}"/>
    <dgm:cxn modelId="{1B61181F-0FE4-4FD1-A659-9DD7A906CFCF}" srcId="{C973D258-35DA-4B43-B8A3-23A920CB0068}" destId="{90B2BF3F-8341-40D9-AEEC-39AD2DB79547}" srcOrd="1" destOrd="0" parTransId="{2271AEE1-4C33-4D7B-9E9E-1E6D6AC50EB8}" sibTransId="{73001123-3BE6-4B09-9DE4-1AEFCC4E8807}"/>
    <dgm:cxn modelId="{0F7D4EAA-2B4B-42DC-949F-BCCADF6C76B6}" type="presOf" srcId="{009945D8-721B-4556-A46C-111D5FC895BE}" destId="{5E333980-0EE5-4701-97D8-1BB8486D13B4}" srcOrd="0" destOrd="1" presId="urn:microsoft.com/office/officeart/2005/8/layout/vList5"/>
    <dgm:cxn modelId="{8CD8EEFC-A8C4-4D3E-A8DB-E4BF8FDFC7B0}" srcId="{DAE7A92E-7CA1-4F5B-9970-4A85551B0273}" destId="{2181A63D-86BB-4878-BFFB-AA0BEC3B0513}" srcOrd="2" destOrd="0" parTransId="{78AAFE29-F590-43EC-A3F7-C0C0B464F848}" sibTransId="{5D44BFAE-F188-42F8-A7F7-650D1A1D87E6}"/>
    <dgm:cxn modelId="{0CF5E798-B2E7-4EA0-97F1-B254F0B375A7}" type="presOf" srcId="{C973D258-35DA-4B43-B8A3-23A920CB0068}" destId="{FC9D55B2-9C48-407F-9F1D-A17ED6B712B4}" srcOrd="0" destOrd="0" presId="urn:microsoft.com/office/officeart/2005/8/layout/vList5"/>
    <dgm:cxn modelId="{1F54962A-BAE0-4E25-BC28-88C2C689BCC6}" type="presOf" srcId="{DAE7A92E-7CA1-4F5B-9970-4A85551B0273}" destId="{0A4357F4-EDCF-4E2A-A49F-FA4B1C14E5E0}" srcOrd="0" destOrd="0" presId="urn:microsoft.com/office/officeart/2005/8/layout/vList5"/>
    <dgm:cxn modelId="{938B8805-B173-4985-B5F3-B0907F7F7A4E}" srcId="{773335DE-CB99-4928-823C-7DC4250D36C7}" destId="{C3A6DA01-12E2-4B64-931E-0CEF4406726D}" srcOrd="3" destOrd="0" parTransId="{080EC7A7-653F-46C7-8118-521B98C04263}" sibTransId="{44A55B80-4D0B-425E-8259-8D00EC0C63BB}"/>
    <dgm:cxn modelId="{E60ECD38-6A3F-4E65-BBB9-901C976A3A5A}" srcId="{773335DE-CB99-4928-823C-7DC4250D36C7}" destId="{DAE7A92E-7CA1-4F5B-9970-4A85551B0273}" srcOrd="0" destOrd="0" parTransId="{0834E0D0-2A9E-45F1-B726-E37D90CDFF6A}" sibTransId="{CBDA1750-8297-4C2E-9A5E-E19882B1521B}"/>
    <dgm:cxn modelId="{02C7CDA7-CE82-4B4A-91D5-A64B385D2F4A}" srcId="{DB1044FE-906C-47CE-AE82-496E15366F1A}" destId="{DAD97C89-B071-4DAF-871D-5F727298BFA1}" srcOrd="1" destOrd="0" parTransId="{A7CDC057-C661-40B9-8387-9EF8D7AF0E2B}" sibTransId="{95D00179-4A54-402F-9EAB-3B222F806F83}"/>
    <dgm:cxn modelId="{2ABD1CEE-F2BF-4ADB-AB30-CA6393D92FB2}" srcId="{DB1044FE-906C-47CE-AE82-496E15366F1A}" destId="{E1A18FEF-B8A7-4DF1-BFC8-1B80FCBB854F}" srcOrd="0" destOrd="0" parTransId="{854EE2B3-6C12-45E8-A307-1E2F3BE657C6}" sibTransId="{FA0FB5AA-DDEE-4BC0-B063-EE6FDF5FA03B}"/>
    <dgm:cxn modelId="{070A6DF5-D25A-4435-9BDD-1BAF07359207}" type="presOf" srcId="{DAD97C89-B071-4DAF-871D-5F727298BFA1}" destId="{B2A62F4F-1A03-4343-85CA-E294E4B33D38}" srcOrd="0" destOrd="1" presId="urn:microsoft.com/office/officeart/2005/8/layout/vList5"/>
    <dgm:cxn modelId="{D8FA4E64-5116-43BB-97BA-2B2B69B0F1A4}" type="presOf" srcId="{C3A6DA01-12E2-4B64-931E-0CEF4406726D}" destId="{23455B5C-CC5B-4DED-AA3F-F819DD4538D6}" srcOrd="0" destOrd="0" presId="urn:microsoft.com/office/officeart/2005/8/layout/vList5"/>
    <dgm:cxn modelId="{9A576D0D-4622-4225-A873-040D781B358B}" srcId="{DAE7A92E-7CA1-4F5B-9970-4A85551B0273}" destId="{62AA08CE-7611-467A-8C56-F60451D39745}" srcOrd="1" destOrd="0" parTransId="{5BBE67D1-47BB-467A-8CFB-157E73461EBB}" sibTransId="{39926E8A-6BA5-4859-9AC3-054C00142244}"/>
    <dgm:cxn modelId="{762504A4-2074-441B-AE52-971FEAF8B7A5}" type="presOf" srcId="{DB1044FE-906C-47CE-AE82-496E15366F1A}" destId="{CFC0DFD5-5FCF-42D8-B8AD-2B774814660E}" srcOrd="0" destOrd="0" presId="urn:microsoft.com/office/officeart/2005/8/layout/vList5"/>
    <dgm:cxn modelId="{2D85FB16-D31E-420F-AAA7-4ED9B70D337E}" srcId="{C973D258-35DA-4B43-B8A3-23A920CB0068}" destId="{4E9DBB95-7A34-49E0-8368-3B9FCEF22CD2}" srcOrd="0" destOrd="0" parTransId="{045A24B3-9507-476E-A2CF-361F6CD14F5C}" sibTransId="{6FE4BC93-6351-4CB0-A649-6D670AE5F9BF}"/>
    <dgm:cxn modelId="{6BA07A7A-E024-47ED-9862-BAECA2EF1CC5}" type="presOf" srcId="{0EC2A312-C476-4906-B967-CF5193E2D2F4}" destId="{5E333980-0EE5-4701-97D8-1BB8486D13B4}" srcOrd="0" destOrd="0" presId="urn:microsoft.com/office/officeart/2005/8/layout/vList5"/>
    <dgm:cxn modelId="{BD902D4A-9DBE-4503-849A-394F988222CD}" srcId="{773335DE-CB99-4928-823C-7DC4250D36C7}" destId="{C973D258-35DA-4B43-B8A3-23A920CB0068}" srcOrd="1" destOrd="0" parTransId="{EEE30BAA-25C0-499D-A66A-EA60F69B9EA3}" sibTransId="{C8F1F7ED-DADF-43A6-BF2F-0C031FD5FDEA}"/>
    <dgm:cxn modelId="{65DC0BA6-6276-4FC2-AA29-5967825C14ED}" type="presOf" srcId="{773335DE-CB99-4928-823C-7DC4250D36C7}" destId="{41A82BC6-16E2-43F9-A967-2065019E29A9}" srcOrd="0" destOrd="0" presId="urn:microsoft.com/office/officeart/2005/8/layout/vList5"/>
    <dgm:cxn modelId="{BE9DEC02-6B88-402D-9011-41956E14F13E}" type="presOf" srcId="{62AA08CE-7611-467A-8C56-F60451D39745}" destId="{199E1605-8DF2-4F1E-91AC-C7FDF2583EAA}" srcOrd="0" destOrd="1" presId="urn:microsoft.com/office/officeart/2005/8/layout/vList5"/>
    <dgm:cxn modelId="{1553219F-B662-4C10-A7F1-56E07BAABFF3}" type="presOf" srcId="{90B2BF3F-8341-40D9-AEEC-39AD2DB79547}" destId="{5A5F1702-5499-4ABA-A75B-47AA5C0B9CD0}" srcOrd="0" destOrd="1" presId="urn:microsoft.com/office/officeart/2005/8/layout/vList5"/>
    <dgm:cxn modelId="{7A218C07-E354-4401-AF6F-342EF782C18F}" type="presOf" srcId="{E1A18FEF-B8A7-4DF1-BFC8-1B80FCBB854F}" destId="{B2A62F4F-1A03-4343-85CA-E294E4B33D38}" srcOrd="0" destOrd="0" presId="urn:microsoft.com/office/officeart/2005/8/layout/vList5"/>
    <dgm:cxn modelId="{3E0D69E1-F3FC-47C7-AD0B-55BE0C6BEB01}" srcId="{773335DE-CB99-4928-823C-7DC4250D36C7}" destId="{DB1044FE-906C-47CE-AE82-496E15366F1A}" srcOrd="2" destOrd="0" parTransId="{58AAE7D6-DE82-4181-831A-FEE74B37B5FB}" sibTransId="{0315EA9A-050D-4E7D-B925-6C74F1DC2F51}"/>
    <dgm:cxn modelId="{7D42FC67-8A92-43EB-959E-5F1A43EC6A38}" type="presOf" srcId="{9992E00A-AE13-4F5D-AF05-D5D502A51E12}" destId="{199E1605-8DF2-4F1E-91AC-C7FDF2583EAA}" srcOrd="0" destOrd="0" presId="urn:microsoft.com/office/officeart/2005/8/layout/vList5"/>
    <dgm:cxn modelId="{80027348-ACBA-4384-A34E-CD91963A807B}" type="presParOf" srcId="{41A82BC6-16E2-43F9-A967-2065019E29A9}" destId="{238FA429-84BA-4AB0-AA33-2127ACA1B77A}" srcOrd="0" destOrd="0" presId="urn:microsoft.com/office/officeart/2005/8/layout/vList5"/>
    <dgm:cxn modelId="{5DD5A7A2-4498-4185-9CEA-E6DF5490B26D}" type="presParOf" srcId="{238FA429-84BA-4AB0-AA33-2127ACA1B77A}" destId="{0A4357F4-EDCF-4E2A-A49F-FA4B1C14E5E0}" srcOrd="0" destOrd="0" presId="urn:microsoft.com/office/officeart/2005/8/layout/vList5"/>
    <dgm:cxn modelId="{C74A681C-06E9-426A-BE1C-11B8F9E95827}" type="presParOf" srcId="{238FA429-84BA-4AB0-AA33-2127ACA1B77A}" destId="{199E1605-8DF2-4F1E-91AC-C7FDF2583EAA}" srcOrd="1" destOrd="0" presId="urn:microsoft.com/office/officeart/2005/8/layout/vList5"/>
    <dgm:cxn modelId="{8CD4CA65-DD5C-4359-8457-7EE0905C26A2}" type="presParOf" srcId="{41A82BC6-16E2-43F9-A967-2065019E29A9}" destId="{F1C58299-0920-463F-9C43-69AF8ED1B937}" srcOrd="1" destOrd="0" presId="urn:microsoft.com/office/officeart/2005/8/layout/vList5"/>
    <dgm:cxn modelId="{97DC01B6-6682-4E31-B368-76EBBA35FADE}" type="presParOf" srcId="{41A82BC6-16E2-43F9-A967-2065019E29A9}" destId="{E7492E47-2A59-4E87-9EEC-0E79B207E674}" srcOrd="2" destOrd="0" presId="urn:microsoft.com/office/officeart/2005/8/layout/vList5"/>
    <dgm:cxn modelId="{98365D20-CCA7-478F-8113-D0A68245C3BA}" type="presParOf" srcId="{E7492E47-2A59-4E87-9EEC-0E79B207E674}" destId="{FC9D55B2-9C48-407F-9F1D-A17ED6B712B4}" srcOrd="0" destOrd="0" presId="urn:microsoft.com/office/officeart/2005/8/layout/vList5"/>
    <dgm:cxn modelId="{57DDC515-F0F1-4732-8E91-EB6BBD93A997}" type="presParOf" srcId="{E7492E47-2A59-4E87-9EEC-0E79B207E674}" destId="{5A5F1702-5499-4ABA-A75B-47AA5C0B9CD0}" srcOrd="1" destOrd="0" presId="urn:microsoft.com/office/officeart/2005/8/layout/vList5"/>
    <dgm:cxn modelId="{665E533A-BF8B-4B85-A1C5-D559BB4D95A9}" type="presParOf" srcId="{41A82BC6-16E2-43F9-A967-2065019E29A9}" destId="{E166BA77-4E1E-49F7-9D0A-0350BD256D1F}" srcOrd="3" destOrd="0" presId="urn:microsoft.com/office/officeart/2005/8/layout/vList5"/>
    <dgm:cxn modelId="{2A1C2B28-B280-460D-81B9-A68723886D7E}" type="presParOf" srcId="{41A82BC6-16E2-43F9-A967-2065019E29A9}" destId="{3EB92379-9957-40A3-923F-506ADBF0F404}" srcOrd="4" destOrd="0" presId="urn:microsoft.com/office/officeart/2005/8/layout/vList5"/>
    <dgm:cxn modelId="{014DF577-9520-462B-A199-AFADC9F51882}" type="presParOf" srcId="{3EB92379-9957-40A3-923F-506ADBF0F404}" destId="{CFC0DFD5-5FCF-42D8-B8AD-2B774814660E}" srcOrd="0" destOrd="0" presId="urn:microsoft.com/office/officeart/2005/8/layout/vList5"/>
    <dgm:cxn modelId="{D44008FC-DF9F-401B-85E8-A0C3271B7F16}" type="presParOf" srcId="{3EB92379-9957-40A3-923F-506ADBF0F404}" destId="{B2A62F4F-1A03-4343-85CA-E294E4B33D38}" srcOrd="1" destOrd="0" presId="urn:microsoft.com/office/officeart/2005/8/layout/vList5"/>
    <dgm:cxn modelId="{409512D0-26CD-4672-8A97-859BB71DB80D}" type="presParOf" srcId="{41A82BC6-16E2-43F9-A967-2065019E29A9}" destId="{A972C972-E63D-486F-8182-F578798D76C9}" srcOrd="5" destOrd="0" presId="urn:microsoft.com/office/officeart/2005/8/layout/vList5"/>
    <dgm:cxn modelId="{791EC722-88D5-4599-B09E-F0C8312FD3A7}" type="presParOf" srcId="{41A82BC6-16E2-43F9-A967-2065019E29A9}" destId="{7913E897-4FEF-4DD2-8475-2310E32459BA}" srcOrd="6" destOrd="0" presId="urn:microsoft.com/office/officeart/2005/8/layout/vList5"/>
    <dgm:cxn modelId="{2825EC4B-7650-4E96-ACEE-6C3CCDB13333}" type="presParOf" srcId="{7913E897-4FEF-4DD2-8475-2310E32459BA}" destId="{23455B5C-CC5B-4DED-AA3F-F819DD4538D6}" srcOrd="0" destOrd="0" presId="urn:microsoft.com/office/officeart/2005/8/layout/vList5"/>
    <dgm:cxn modelId="{AB1B5252-0C8A-46FB-9ADE-AEDB2152332E}" type="presParOf" srcId="{7913E897-4FEF-4DD2-8475-2310E32459BA}" destId="{5E333980-0EE5-4701-97D8-1BB8486D13B4}"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4CF2BD7-B0CC-4683-847D-127DBCCA9D9B}" type="doc">
      <dgm:prSet loTypeId="urn:microsoft.com/office/officeart/2005/8/layout/chevron2" loCatId="list" qsTypeId="urn:microsoft.com/office/officeart/2005/8/quickstyle/simple1" qsCatId="simple" csTypeId="urn:microsoft.com/office/officeart/2005/8/colors/colorful3" csCatId="colorful" phldr="1"/>
      <dgm:spPr/>
      <dgm:t>
        <a:bodyPr/>
        <a:lstStyle/>
        <a:p>
          <a:endParaRPr lang="fr-FR"/>
        </a:p>
      </dgm:t>
    </dgm:pt>
    <dgm:pt modelId="{2EF37F50-97C0-4417-87A9-6DBEB4CD93ED}">
      <dgm:prSet phldrT="[Texte]"/>
      <dgm:spPr/>
      <dgm:t>
        <a:bodyPr/>
        <a:lstStyle/>
        <a:p>
          <a:r>
            <a:rPr lang="fr-FR" dirty="0"/>
            <a:t>Immersion-</a:t>
          </a:r>
          <a:r>
            <a:rPr lang="fr-FR" dirty="0" err="1"/>
            <a:t>adaption</a:t>
          </a:r>
          <a:endParaRPr lang="fr-FR" dirty="0"/>
        </a:p>
      </dgm:t>
    </dgm:pt>
    <dgm:pt modelId="{40B8AB46-DC1A-4764-9D52-ABEA570E9895}" type="parTrans" cxnId="{A686B597-9965-4FA1-AC8C-28C6C4EDD410}">
      <dgm:prSet/>
      <dgm:spPr/>
      <dgm:t>
        <a:bodyPr/>
        <a:lstStyle/>
        <a:p>
          <a:endParaRPr lang="fr-FR"/>
        </a:p>
      </dgm:t>
    </dgm:pt>
    <dgm:pt modelId="{FE257271-2C17-475F-9419-5246CAB14859}" type="sibTrans" cxnId="{A686B597-9965-4FA1-AC8C-28C6C4EDD410}">
      <dgm:prSet/>
      <dgm:spPr/>
      <dgm:t>
        <a:bodyPr/>
        <a:lstStyle/>
        <a:p>
          <a:endParaRPr lang="fr-FR"/>
        </a:p>
      </dgm:t>
    </dgm:pt>
    <dgm:pt modelId="{B52EAA47-B2D4-4D6C-BB4D-3FAA356361B7}">
      <dgm:prSet phldrT="[Texte]"/>
      <dgm:spPr/>
      <dgm:t>
        <a:bodyPr/>
        <a:lstStyle/>
        <a:p>
          <a:r>
            <a:rPr lang="fr-FR" dirty="0"/>
            <a:t>Enjeu principal : prendre conscience de la réalité du pays d’accueil</a:t>
          </a:r>
        </a:p>
      </dgm:t>
    </dgm:pt>
    <dgm:pt modelId="{CD034C96-1D63-4E4D-9E5C-701F45B107C2}" type="parTrans" cxnId="{9759B11B-D549-48F2-8C34-A8445825F22B}">
      <dgm:prSet/>
      <dgm:spPr/>
      <dgm:t>
        <a:bodyPr/>
        <a:lstStyle/>
        <a:p>
          <a:endParaRPr lang="fr-FR"/>
        </a:p>
      </dgm:t>
    </dgm:pt>
    <dgm:pt modelId="{AFE89688-B55D-4684-A803-3A67BF14E5CB}" type="sibTrans" cxnId="{9759B11B-D549-48F2-8C34-A8445825F22B}">
      <dgm:prSet/>
      <dgm:spPr/>
      <dgm:t>
        <a:bodyPr/>
        <a:lstStyle/>
        <a:p>
          <a:endParaRPr lang="fr-FR"/>
        </a:p>
      </dgm:t>
    </dgm:pt>
    <dgm:pt modelId="{49F1F3B1-3EA3-462E-83C0-427A172C75EB}">
      <dgm:prSet phldrT="[Texte]"/>
      <dgm:spPr/>
      <dgm:t>
        <a:bodyPr/>
        <a:lstStyle/>
        <a:p>
          <a:r>
            <a:rPr lang="fr-FR" dirty="0"/>
            <a:t>Comparaison avec le « rêve migratoire » : parfois très éloigné ! </a:t>
          </a:r>
        </a:p>
      </dgm:t>
    </dgm:pt>
    <dgm:pt modelId="{5BD361FF-52DF-4E27-A2B0-4F8E2420330D}" type="parTrans" cxnId="{986B859C-4B6B-4945-A322-3183A7AD7CD8}">
      <dgm:prSet/>
      <dgm:spPr/>
      <dgm:t>
        <a:bodyPr/>
        <a:lstStyle/>
        <a:p>
          <a:endParaRPr lang="fr-FR"/>
        </a:p>
      </dgm:t>
    </dgm:pt>
    <dgm:pt modelId="{DAEBCF5D-E96A-4627-8032-92EA0538688B}" type="sibTrans" cxnId="{986B859C-4B6B-4945-A322-3183A7AD7CD8}">
      <dgm:prSet/>
      <dgm:spPr/>
      <dgm:t>
        <a:bodyPr/>
        <a:lstStyle/>
        <a:p>
          <a:endParaRPr lang="fr-FR"/>
        </a:p>
      </dgm:t>
    </dgm:pt>
    <dgm:pt modelId="{24443450-4DE9-4B46-9409-BB211E899605}">
      <dgm:prSet phldrT="[Texte]"/>
      <dgm:spPr/>
      <dgm:t>
        <a:bodyPr/>
        <a:lstStyle/>
        <a:p>
          <a:r>
            <a:rPr lang="fr-FR" dirty="0"/>
            <a:t>Immersion-compréhension</a:t>
          </a:r>
        </a:p>
      </dgm:t>
    </dgm:pt>
    <dgm:pt modelId="{576D8DF5-88DE-4C24-A646-96DBCEBC3CFA}" type="parTrans" cxnId="{A469103F-4DB8-415E-A12A-5C34AD6259B4}">
      <dgm:prSet/>
      <dgm:spPr/>
      <dgm:t>
        <a:bodyPr/>
        <a:lstStyle/>
        <a:p>
          <a:endParaRPr lang="fr-FR"/>
        </a:p>
      </dgm:t>
    </dgm:pt>
    <dgm:pt modelId="{BE883A2F-DDEC-43B5-9538-177768949A93}" type="sibTrans" cxnId="{A469103F-4DB8-415E-A12A-5C34AD6259B4}">
      <dgm:prSet/>
      <dgm:spPr/>
      <dgm:t>
        <a:bodyPr/>
        <a:lstStyle/>
        <a:p>
          <a:endParaRPr lang="fr-FR"/>
        </a:p>
      </dgm:t>
    </dgm:pt>
    <dgm:pt modelId="{5BDB0F2D-FF35-4C81-85D4-CFC0E60D3C3D}">
      <dgm:prSet phldrT="[Texte]"/>
      <dgm:spPr/>
      <dgm:t>
        <a:bodyPr/>
        <a:lstStyle/>
        <a:p>
          <a:r>
            <a:rPr lang="fr-FR" dirty="0"/>
            <a:t>Compréhension de la société d’accueil : observation, formalisme social, acquisition de la langue, découverte des valeurs</a:t>
          </a:r>
        </a:p>
      </dgm:t>
    </dgm:pt>
    <dgm:pt modelId="{1CC5CF45-291E-4613-840D-11E9D7D702B6}" type="parTrans" cxnId="{26D7A94E-D3AA-44DB-ACED-212D2282A6E4}">
      <dgm:prSet/>
      <dgm:spPr/>
      <dgm:t>
        <a:bodyPr/>
        <a:lstStyle/>
        <a:p>
          <a:endParaRPr lang="fr-FR"/>
        </a:p>
      </dgm:t>
    </dgm:pt>
    <dgm:pt modelId="{1EEE54BD-C45B-441F-B133-61297883AFC1}" type="sibTrans" cxnId="{26D7A94E-D3AA-44DB-ACED-212D2282A6E4}">
      <dgm:prSet/>
      <dgm:spPr/>
      <dgm:t>
        <a:bodyPr/>
        <a:lstStyle/>
        <a:p>
          <a:endParaRPr lang="fr-FR"/>
        </a:p>
      </dgm:t>
    </dgm:pt>
    <dgm:pt modelId="{60E123AE-667D-49FF-A8C2-0E80A3748B7B}">
      <dgm:prSet phldrT="[Texte]"/>
      <dgm:spPr/>
      <dgm:t>
        <a:bodyPr/>
        <a:lstStyle/>
        <a:p>
          <a:r>
            <a:rPr lang="fr-FR" dirty="0"/>
            <a:t>Temps des démarches administratives : peut faire violence !</a:t>
          </a:r>
        </a:p>
      </dgm:t>
    </dgm:pt>
    <dgm:pt modelId="{AA17E6ED-A43C-45C8-B2B7-651BD51CBECE}" type="parTrans" cxnId="{80F27156-CF21-4600-923A-3A73FAEEBFA4}">
      <dgm:prSet/>
      <dgm:spPr/>
      <dgm:t>
        <a:bodyPr/>
        <a:lstStyle/>
        <a:p>
          <a:endParaRPr lang="fr-FR"/>
        </a:p>
      </dgm:t>
    </dgm:pt>
    <dgm:pt modelId="{A4505739-0132-4102-9AFF-DFEF0F963137}" type="sibTrans" cxnId="{80F27156-CF21-4600-923A-3A73FAEEBFA4}">
      <dgm:prSet/>
      <dgm:spPr/>
      <dgm:t>
        <a:bodyPr/>
        <a:lstStyle/>
        <a:p>
          <a:endParaRPr lang="fr-FR"/>
        </a:p>
      </dgm:t>
    </dgm:pt>
    <dgm:pt modelId="{DE1FAE0E-799C-40A6-B199-B8D2225198ED}">
      <dgm:prSet phldrT="[Texte]"/>
      <dgm:spPr/>
      <dgm:t>
        <a:bodyPr/>
        <a:lstStyle/>
        <a:p>
          <a:r>
            <a:rPr lang="fr-FR" dirty="0"/>
            <a:t>Immersion- intégration</a:t>
          </a:r>
        </a:p>
      </dgm:t>
    </dgm:pt>
    <dgm:pt modelId="{7D1C080E-904E-4C74-AD98-0C7E26CFCDD1}" type="parTrans" cxnId="{E7273586-CBD1-4E1E-8AF3-61073831985A}">
      <dgm:prSet/>
      <dgm:spPr/>
      <dgm:t>
        <a:bodyPr/>
        <a:lstStyle/>
        <a:p>
          <a:endParaRPr lang="fr-FR"/>
        </a:p>
      </dgm:t>
    </dgm:pt>
    <dgm:pt modelId="{725898D4-BD50-4910-9107-628C2D205745}" type="sibTrans" cxnId="{E7273586-CBD1-4E1E-8AF3-61073831985A}">
      <dgm:prSet/>
      <dgm:spPr/>
      <dgm:t>
        <a:bodyPr/>
        <a:lstStyle/>
        <a:p>
          <a:endParaRPr lang="fr-FR"/>
        </a:p>
      </dgm:t>
    </dgm:pt>
    <dgm:pt modelId="{071AA260-9596-411B-84AA-FDA1DEE80B83}">
      <dgm:prSet phldrT="[Texte]"/>
      <dgm:spPr/>
      <dgm:t>
        <a:bodyPr/>
        <a:lstStyle/>
        <a:p>
          <a:r>
            <a:rPr lang="fr-FR" dirty="0"/>
            <a:t>Transformation de l’identité : plurielle, être « d’ici et de là » </a:t>
          </a:r>
          <a:r>
            <a:rPr lang="fr-FR" dirty="0">
              <a:sym typeface="Wingdings" panose="05000000000000000000" pitchFamily="2" charset="2"/>
            </a:rPr>
            <a:t> métissage, transformation profonde, mutation sociétale</a:t>
          </a:r>
          <a:endParaRPr lang="fr-FR" dirty="0"/>
        </a:p>
      </dgm:t>
    </dgm:pt>
    <dgm:pt modelId="{9B21E600-D4F8-4633-BF01-EA575D5DEF48}" type="parTrans" cxnId="{FB393BB5-F53C-4A9E-8032-008AFF198AEA}">
      <dgm:prSet/>
      <dgm:spPr/>
      <dgm:t>
        <a:bodyPr/>
        <a:lstStyle/>
        <a:p>
          <a:endParaRPr lang="fr-FR"/>
        </a:p>
      </dgm:t>
    </dgm:pt>
    <dgm:pt modelId="{763B2337-9EED-412F-8704-ABE47DD92DBD}" type="sibTrans" cxnId="{FB393BB5-F53C-4A9E-8032-008AFF198AEA}">
      <dgm:prSet/>
      <dgm:spPr/>
      <dgm:t>
        <a:bodyPr/>
        <a:lstStyle/>
        <a:p>
          <a:endParaRPr lang="fr-FR"/>
        </a:p>
      </dgm:t>
    </dgm:pt>
    <dgm:pt modelId="{D146BD3C-E161-4CCD-ADD9-4A7E05B9D2AC}">
      <dgm:prSet phldrT="[Texte]"/>
      <dgm:spPr/>
      <dgm:t>
        <a:bodyPr/>
        <a:lstStyle/>
        <a:p>
          <a:r>
            <a:rPr lang="fr-FR" dirty="0"/>
            <a:t>Appartenance culturelle multiple et compatible</a:t>
          </a:r>
        </a:p>
      </dgm:t>
    </dgm:pt>
    <dgm:pt modelId="{486E042F-7691-4533-9760-5FA9C7C26124}" type="parTrans" cxnId="{30B626E1-577D-4327-B80C-6549F9CD39A4}">
      <dgm:prSet/>
      <dgm:spPr/>
      <dgm:t>
        <a:bodyPr/>
        <a:lstStyle/>
        <a:p>
          <a:endParaRPr lang="fr-FR"/>
        </a:p>
      </dgm:t>
    </dgm:pt>
    <dgm:pt modelId="{7EACBC14-80E1-4832-9FD3-CD82332282CC}" type="sibTrans" cxnId="{30B626E1-577D-4327-B80C-6549F9CD39A4}">
      <dgm:prSet/>
      <dgm:spPr/>
      <dgm:t>
        <a:bodyPr/>
        <a:lstStyle/>
        <a:p>
          <a:endParaRPr lang="fr-FR"/>
        </a:p>
      </dgm:t>
    </dgm:pt>
    <dgm:pt modelId="{A60A9271-DD07-4239-9986-FC15FC647C1B}">
      <dgm:prSet phldrT="[Texte]"/>
      <dgm:spPr/>
      <dgm:t>
        <a:bodyPr/>
        <a:lstStyle/>
        <a:p>
          <a:r>
            <a:rPr lang="fr-FR" dirty="0"/>
            <a:t>Perte de sens ou traumatisme migratoire : incompréhension de l’environnement, vérité qui fait effraction</a:t>
          </a:r>
        </a:p>
      </dgm:t>
    </dgm:pt>
    <dgm:pt modelId="{9FB7A8EE-ACA9-4A3B-9368-68EE8B3FE008}" type="parTrans" cxnId="{B20A1A10-5334-45D1-9B75-80185937A1D9}">
      <dgm:prSet/>
      <dgm:spPr/>
      <dgm:t>
        <a:bodyPr/>
        <a:lstStyle/>
        <a:p>
          <a:endParaRPr lang="fr-FR"/>
        </a:p>
      </dgm:t>
    </dgm:pt>
    <dgm:pt modelId="{A778E4F0-BC36-4651-AE3C-B7C79D0035F4}" type="sibTrans" cxnId="{B20A1A10-5334-45D1-9B75-80185937A1D9}">
      <dgm:prSet/>
      <dgm:spPr/>
      <dgm:t>
        <a:bodyPr/>
        <a:lstStyle/>
        <a:p>
          <a:endParaRPr lang="fr-FR"/>
        </a:p>
      </dgm:t>
    </dgm:pt>
    <dgm:pt modelId="{D2991C6F-2A23-49CD-A1F0-2711B2EFF4EA}">
      <dgm:prSet phldrT="[Texte]"/>
      <dgm:spPr/>
      <dgm:t>
        <a:bodyPr/>
        <a:lstStyle/>
        <a:p>
          <a:r>
            <a:rPr lang="fr-FR" dirty="0"/>
            <a:t> Risques : sentiment de solitude, déclassement social, dépression </a:t>
          </a:r>
          <a:r>
            <a:rPr lang="fr-FR" dirty="0">
              <a:sym typeface="Wingdings" panose="05000000000000000000" pitchFamily="2" charset="2"/>
            </a:rPr>
            <a:t> mais peut être aussi une source de créativité, rencontrer l’altérité</a:t>
          </a:r>
          <a:endParaRPr lang="fr-FR" dirty="0"/>
        </a:p>
      </dgm:t>
    </dgm:pt>
    <dgm:pt modelId="{4089E30A-73B7-4D7B-BA97-D24C19B439B4}" type="parTrans" cxnId="{73F31141-7DE9-4CD4-9ACD-6EDF8235344D}">
      <dgm:prSet/>
      <dgm:spPr/>
      <dgm:t>
        <a:bodyPr/>
        <a:lstStyle/>
        <a:p>
          <a:endParaRPr lang="fr-FR"/>
        </a:p>
      </dgm:t>
    </dgm:pt>
    <dgm:pt modelId="{6C2A269A-A4E8-47B3-9AF0-F8F9B54B3C6E}" type="sibTrans" cxnId="{73F31141-7DE9-4CD4-9ACD-6EDF8235344D}">
      <dgm:prSet/>
      <dgm:spPr/>
      <dgm:t>
        <a:bodyPr/>
        <a:lstStyle/>
        <a:p>
          <a:endParaRPr lang="fr-FR"/>
        </a:p>
      </dgm:t>
    </dgm:pt>
    <dgm:pt modelId="{C78407ED-B315-4917-A4C0-567069F73046}">
      <dgm:prSet phldrT="[Texte]"/>
      <dgm:spPr/>
      <dgm:t>
        <a:bodyPr/>
        <a:lstStyle/>
        <a:p>
          <a:r>
            <a:rPr lang="fr-FR" dirty="0"/>
            <a:t> Sensation d’être « ici et là-bas », sentiment d’entre-deux, entre le cœur et l’esprit </a:t>
          </a:r>
          <a:r>
            <a:rPr lang="fr-FR" dirty="0">
              <a:sym typeface="Wingdings" panose="05000000000000000000" pitchFamily="2" charset="2"/>
            </a:rPr>
            <a:t> phase d’interrogation</a:t>
          </a:r>
          <a:endParaRPr lang="fr-FR" dirty="0"/>
        </a:p>
      </dgm:t>
    </dgm:pt>
    <dgm:pt modelId="{51C4B69B-BBA2-4154-8136-00402818E9BB}" type="parTrans" cxnId="{5006169C-6A2D-4AAE-9A05-C9B48FBA6BA4}">
      <dgm:prSet/>
      <dgm:spPr/>
      <dgm:t>
        <a:bodyPr/>
        <a:lstStyle/>
        <a:p>
          <a:endParaRPr lang="fr-FR"/>
        </a:p>
      </dgm:t>
    </dgm:pt>
    <dgm:pt modelId="{B0B277AE-7A5F-415F-AB90-E0933A5E512D}" type="sibTrans" cxnId="{5006169C-6A2D-4AAE-9A05-C9B48FBA6BA4}">
      <dgm:prSet/>
      <dgm:spPr/>
      <dgm:t>
        <a:bodyPr/>
        <a:lstStyle/>
        <a:p>
          <a:endParaRPr lang="fr-FR"/>
        </a:p>
      </dgm:t>
    </dgm:pt>
    <dgm:pt modelId="{4BBC5759-B8D8-4C48-A8BB-49F37872D5C0}">
      <dgm:prSet phldrT="[Texte]"/>
      <dgm:spPr/>
      <dgm:t>
        <a:bodyPr/>
        <a:lstStyle/>
        <a:p>
          <a:r>
            <a:rPr lang="fr-FR" dirty="0"/>
            <a:t>Mais toujours blessures inconscientes, transmission </a:t>
          </a:r>
          <a:r>
            <a:rPr lang="fr-FR" dirty="0" err="1"/>
            <a:t>transgénérationnelle</a:t>
          </a:r>
          <a:r>
            <a:rPr lang="fr-FR" dirty="0"/>
            <a:t> (ex : sinistrose)</a:t>
          </a:r>
        </a:p>
      </dgm:t>
    </dgm:pt>
    <dgm:pt modelId="{83B3AC3C-9FA0-446A-AF20-C0DAEAB8E370}" type="parTrans" cxnId="{FBCF50FC-E07A-4954-8A9B-952E52AFA378}">
      <dgm:prSet/>
      <dgm:spPr/>
      <dgm:t>
        <a:bodyPr/>
        <a:lstStyle/>
        <a:p>
          <a:endParaRPr lang="fr-FR"/>
        </a:p>
      </dgm:t>
    </dgm:pt>
    <dgm:pt modelId="{D3FD1127-4BAE-4C6E-BF75-58F2EC19CF7B}" type="sibTrans" cxnId="{FBCF50FC-E07A-4954-8A9B-952E52AFA378}">
      <dgm:prSet/>
      <dgm:spPr/>
      <dgm:t>
        <a:bodyPr/>
        <a:lstStyle/>
        <a:p>
          <a:endParaRPr lang="fr-FR"/>
        </a:p>
      </dgm:t>
    </dgm:pt>
    <dgm:pt modelId="{9942EB10-C259-435D-BF63-92E2DB599F29}" type="pres">
      <dgm:prSet presAssocID="{84CF2BD7-B0CC-4683-847D-127DBCCA9D9B}" presName="linearFlow" presStyleCnt="0">
        <dgm:presLayoutVars>
          <dgm:dir/>
          <dgm:animLvl val="lvl"/>
          <dgm:resizeHandles val="exact"/>
        </dgm:presLayoutVars>
      </dgm:prSet>
      <dgm:spPr/>
      <dgm:t>
        <a:bodyPr/>
        <a:lstStyle/>
        <a:p>
          <a:endParaRPr lang="fr-FR"/>
        </a:p>
      </dgm:t>
    </dgm:pt>
    <dgm:pt modelId="{55C0668F-CC0B-4AD3-91B0-1FA4A178D123}" type="pres">
      <dgm:prSet presAssocID="{2EF37F50-97C0-4417-87A9-6DBEB4CD93ED}" presName="composite" presStyleCnt="0"/>
      <dgm:spPr/>
    </dgm:pt>
    <dgm:pt modelId="{1B788A05-41A2-4423-AD98-7EF09AF38BC1}" type="pres">
      <dgm:prSet presAssocID="{2EF37F50-97C0-4417-87A9-6DBEB4CD93ED}" presName="parentText" presStyleLbl="alignNode1" presStyleIdx="0" presStyleCnt="3">
        <dgm:presLayoutVars>
          <dgm:chMax val="1"/>
          <dgm:bulletEnabled val="1"/>
        </dgm:presLayoutVars>
      </dgm:prSet>
      <dgm:spPr/>
      <dgm:t>
        <a:bodyPr/>
        <a:lstStyle/>
        <a:p>
          <a:endParaRPr lang="fr-FR"/>
        </a:p>
      </dgm:t>
    </dgm:pt>
    <dgm:pt modelId="{BFE309CA-49E2-42D1-96BC-09F4AD27DA7E}" type="pres">
      <dgm:prSet presAssocID="{2EF37F50-97C0-4417-87A9-6DBEB4CD93ED}" presName="descendantText" presStyleLbl="alignAcc1" presStyleIdx="0" presStyleCnt="3" custLinFactNeighborX="0">
        <dgm:presLayoutVars>
          <dgm:bulletEnabled val="1"/>
        </dgm:presLayoutVars>
      </dgm:prSet>
      <dgm:spPr/>
      <dgm:t>
        <a:bodyPr/>
        <a:lstStyle/>
        <a:p>
          <a:endParaRPr lang="fr-FR"/>
        </a:p>
      </dgm:t>
    </dgm:pt>
    <dgm:pt modelId="{A9E3FAF9-7814-4E0C-B3AA-D7CECBC3524E}" type="pres">
      <dgm:prSet presAssocID="{FE257271-2C17-475F-9419-5246CAB14859}" presName="sp" presStyleCnt="0"/>
      <dgm:spPr/>
    </dgm:pt>
    <dgm:pt modelId="{74BBDA8C-4AC4-4945-B570-C579A93B09FF}" type="pres">
      <dgm:prSet presAssocID="{24443450-4DE9-4B46-9409-BB211E899605}" presName="composite" presStyleCnt="0"/>
      <dgm:spPr/>
    </dgm:pt>
    <dgm:pt modelId="{B73322E4-7E51-4589-8792-CC11AA9625B2}" type="pres">
      <dgm:prSet presAssocID="{24443450-4DE9-4B46-9409-BB211E899605}" presName="parentText" presStyleLbl="alignNode1" presStyleIdx="1" presStyleCnt="3">
        <dgm:presLayoutVars>
          <dgm:chMax val="1"/>
          <dgm:bulletEnabled val="1"/>
        </dgm:presLayoutVars>
      </dgm:prSet>
      <dgm:spPr/>
      <dgm:t>
        <a:bodyPr/>
        <a:lstStyle/>
        <a:p>
          <a:endParaRPr lang="fr-FR"/>
        </a:p>
      </dgm:t>
    </dgm:pt>
    <dgm:pt modelId="{0D84E375-3E56-4D97-88B5-ECAF0C7B0146}" type="pres">
      <dgm:prSet presAssocID="{24443450-4DE9-4B46-9409-BB211E899605}" presName="descendantText" presStyleLbl="alignAcc1" presStyleIdx="1" presStyleCnt="3">
        <dgm:presLayoutVars>
          <dgm:bulletEnabled val="1"/>
        </dgm:presLayoutVars>
      </dgm:prSet>
      <dgm:spPr/>
      <dgm:t>
        <a:bodyPr/>
        <a:lstStyle/>
        <a:p>
          <a:endParaRPr lang="fr-FR"/>
        </a:p>
      </dgm:t>
    </dgm:pt>
    <dgm:pt modelId="{0932ECAA-49EE-4636-ADF0-568513812D60}" type="pres">
      <dgm:prSet presAssocID="{BE883A2F-DDEC-43B5-9538-177768949A93}" presName="sp" presStyleCnt="0"/>
      <dgm:spPr/>
    </dgm:pt>
    <dgm:pt modelId="{EBEC510C-A029-49BC-912D-1B32CCD6201E}" type="pres">
      <dgm:prSet presAssocID="{DE1FAE0E-799C-40A6-B199-B8D2225198ED}" presName="composite" presStyleCnt="0"/>
      <dgm:spPr/>
    </dgm:pt>
    <dgm:pt modelId="{80C8177C-483F-4063-A5C3-55BEF31AE3E7}" type="pres">
      <dgm:prSet presAssocID="{DE1FAE0E-799C-40A6-B199-B8D2225198ED}" presName="parentText" presStyleLbl="alignNode1" presStyleIdx="2" presStyleCnt="3">
        <dgm:presLayoutVars>
          <dgm:chMax val="1"/>
          <dgm:bulletEnabled val="1"/>
        </dgm:presLayoutVars>
      </dgm:prSet>
      <dgm:spPr/>
      <dgm:t>
        <a:bodyPr/>
        <a:lstStyle/>
        <a:p>
          <a:endParaRPr lang="fr-FR"/>
        </a:p>
      </dgm:t>
    </dgm:pt>
    <dgm:pt modelId="{EDC7761A-37F5-4A65-990C-2378D91902FE}" type="pres">
      <dgm:prSet presAssocID="{DE1FAE0E-799C-40A6-B199-B8D2225198ED}" presName="descendantText" presStyleLbl="alignAcc1" presStyleIdx="2" presStyleCnt="3" custLinFactNeighborY="0">
        <dgm:presLayoutVars>
          <dgm:bulletEnabled val="1"/>
        </dgm:presLayoutVars>
      </dgm:prSet>
      <dgm:spPr/>
      <dgm:t>
        <a:bodyPr/>
        <a:lstStyle/>
        <a:p>
          <a:endParaRPr lang="fr-FR"/>
        </a:p>
      </dgm:t>
    </dgm:pt>
  </dgm:ptLst>
  <dgm:cxnLst>
    <dgm:cxn modelId="{FB393BB5-F53C-4A9E-8032-008AFF198AEA}" srcId="{DE1FAE0E-799C-40A6-B199-B8D2225198ED}" destId="{071AA260-9596-411B-84AA-FDA1DEE80B83}" srcOrd="0" destOrd="0" parTransId="{9B21E600-D4F8-4633-BF01-EA575D5DEF48}" sibTransId="{763B2337-9EED-412F-8704-ABE47DD92DBD}"/>
    <dgm:cxn modelId="{986B859C-4B6B-4945-A322-3183A7AD7CD8}" srcId="{2EF37F50-97C0-4417-87A9-6DBEB4CD93ED}" destId="{49F1F3B1-3EA3-462E-83C0-427A172C75EB}" srcOrd="1" destOrd="0" parTransId="{5BD361FF-52DF-4E27-A2B0-4F8E2420330D}" sibTransId="{DAEBCF5D-E96A-4627-8032-92EA0538688B}"/>
    <dgm:cxn modelId="{FC2C4F9C-D68C-4DE3-BEC0-EB921702EF87}" type="presOf" srcId="{4BBC5759-B8D8-4C48-A8BB-49F37872D5C0}" destId="{EDC7761A-37F5-4A65-990C-2378D91902FE}" srcOrd="0" destOrd="2" presId="urn:microsoft.com/office/officeart/2005/8/layout/chevron2"/>
    <dgm:cxn modelId="{45AE86DA-70E2-4FA1-B03D-9AA9F3B750B7}" type="presOf" srcId="{D146BD3C-E161-4CCD-ADD9-4A7E05B9D2AC}" destId="{EDC7761A-37F5-4A65-990C-2378D91902FE}" srcOrd="0" destOrd="1" presId="urn:microsoft.com/office/officeart/2005/8/layout/chevron2"/>
    <dgm:cxn modelId="{2060A984-BD9E-4EB5-9433-44A71D442FC6}" type="presOf" srcId="{071AA260-9596-411B-84AA-FDA1DEE80B83}" destId="{EDC7761A-37F5-4A65-990C-2378D91902FE}" srcOrd="0" destOrd="0" presId="urn:microsoft.com/office/officeart/2005/8/layout/chevron2"/>
    <dgm:cxn modelId="{5006169C-6A2D-4AAE-9A05-C9B48FBA6BA4}" srcId="{24443450-4DE9-4B46-9409-BB211E899605}" destId="{C78407ED-B315-4917-A4C0-567069F73046}" srcOrd="2" destOrd="0" parTransId="{51C4B69B-BBA2-4154-8136-00402818E9BB}" sibTransId="{B0B277AE-7A5F-415F-AB90-E0933A5E512D}"/>
    <dgm:cxn modelId="{E7273586-CBD1-4E1E-8AF3-61073831985A}" srcId="{84CF2BD7-B0CC-4683-847D-127DBCCA9D9B}" destId="{DE1FAE0E-799C-40A6-B199-B8D2225198ED}" srcOrd="2" destOrd="0" parTransId="{7D1C080E-904E-4C74-AD98-0C7E26CFCDD1}" sibTransId="{725898D4-BD50-4910-9107-628C2D205745}"/>
    <dgm:cxn modelId="{80F27156-CF21-4600-923A-3A73FAEEBFA4}" srcId="{24443450-4DE9-4B46-9409-BB211E899605}" destId="{60E123AE-667D-49FF-A8C2-0E80A3748B7B}" srcOrd="1" destOrd="0" parTransId="{AA17E6ED-A43C-45C8-B2B7-651BD51CBECE}" sibTransId="{A4505739-0132-4102-9AFF-DFEF0F963137}"/>
    <dgm:cxn modelId="{30B626E1-577D-4327-B80C-6549F9CD39A4}" srcId="{DE1FAE0E-799C-40A6-B199-B8D2225198ED}" destId="{D146BD3C-E161-4CCD-ADD9-4A7E05B9D2AC}" srcOrd="1" destOrd="0" parTransId="{486E042F-7691-4533-9760-5FA9C7C26124}" sibTransId="{7EACBC14-80E1-4832-9FD3-CD82332282CC}"/>
    <dgm:cxn modelId="{4D0A89E5-E4F9-4BAA-A43B-7528C666D8EF}" type="presOf" srcId="{A60A9271-DD07-4239-9986-FC15FC647C1B}" destId="{BFE309CA-49E2-42D1-96BC-09F4AD27DA7E}" srcOrd="0" destOrd="2" presId="urn:microsoft.com/office/officeart/2005/8/layout/chevron2"/>
    <dgm:cxn modelId="{9759B11B-D549-48F2-8C34-A8445825F22B}" srcId="{2EF37F50-97C0-4417-87A9-6DBEB4CD93ED}" destId="{B52EAA47-B2D4-4D6C-BB4D-3FAA356361B7}" srcOrd="0" destOrd="0" parTransId="{CD034C96-1D63-4E4D-9E5C-701F45B107C2}" sibTransId="{AFE89688-B55D-4684-A803-3A67BF14E5CB}"/>
    <dgm:cxn modelId="{B2440F5B-6473-4A97-8698-ECD9AE643B39}" type="presOf" srcId="{49F1F3B1-3EA3-462E-83C0-427A172C75EB}" destId="{BFE309CA-49E2-42D1-96BC-09F4AD27DA7E}" srcOrd="0" destOrd="1" presId="urn:microsoft.com/office/officeart/2005/8/layout/chevron2"/>
    <dgm:cxn modelId="{6AD773CA-C475-4A8F-8698-9A722103F265}" type="presOf" srcId="{24443450-4DE9-4B46-9409-BB211E899605}" destId="{B73322E4-7E51-4589-8792-CC11AA9625B2}" srcOrd="0" destOrd="0" presId="urn:microsoft.com/office/officeart/2005/8/layout/chevron2"/>
    <dgm:cxn modelId="{9DC9AC32-697C-4FC2-AC7C-89BC0807F9BD}" type="presOf" srcId="{D2991C6F-2A23-49CD-A1F0-2711B2EFF4EA}" destId="{BFE309CA-49E2-42D1-96BC-09F4AD27DA7E}" srcOrd="0" destOrd="3" presId="urn:microsoft.com/office/officeart/2005/8/layout/chevron2"/>
    <dgm:cxn modelId="{A686B597-9965-4FA1-AC8C-28C6C4EDD410}" srcId="{84CF2BD7-B0CC-4683-847D-127DBCCA9D9B}" destId="{2EF37F50-97C0-4417-87A9-6DBEB4CD93ED}" srcOrd="0" destOrd="0" parTransId="{40B8AB46-DC1A-4764-9D52-ABEA570E9895}" sibTransId="{FE257271-2C17-475F-9419-5246CAB14859}"/>
    <dgm:cxn modelId="{FBCF50FC-E07A-4954-8A9B-952E52AFA378}" srcId="{DE1FAE0E-799C-40A6-B199-B8D2225198ED}" destId="{4BBC5759-B8D8-4C48-A8BB-49F37872D5C0}" srcOrd="2" destOrd="0" parTransId="{83B3AC3C-9FA0-446A-AF20-C0DAEAB8E370}" sibTransId="{D3FD1127-4BAE-4C6E-BF75-58F2EC19CF7B}"/>
    <dgm:cxn modelId="{AACB665F-80CE-4AB6-A520-6F6724275A2C}" type="presOf" srcId="{5BDB0F2D-FF35-4C81-85D4-CFC0E60D3C3D}" destId="{0D84E375-3E56-4D97-88B5-ECAF0C7B0146}" srcOrd="0" destOrd="0" presId="urn:microsoft.com/office/officeart/2005/8/layout/chevron2"/>
    <dgm:cxn modelId="{AD5069BD-B939-4FA2-AD73-D81F3A96DF6A}" type="presOf" srcId="{60E123AE-667D-49FF-A8C2-0E80A3748B7B}" destId="{0D84E375-3E56-4D97-88B5-ECAF0C7B0146}" srcOrd="0" destOrd="1" presId="urn:microsoft.com/office/officeart/2005/8/layout/chevron2"/>
    <dgm:cxn modelId="{8714A472-EB6F-4DBD-A6B3-0649F45F0EEB}" type="presOf" srcId="{DE1FAE0E-799C-40A6-B199-B8D2225198ED}" destId="{80C8177C-483F-4063-A5C3-55BEF31AE3E7}" srcOrd="0" destOrd="0" presId="urn:microsoft.com/office/officeart/2005/8/layout/chevron2"/>
    <dgm:cxn modelId="{35C046AE-138A-4395-B5E8-6C01F477C2BF}" type="presOf" srcId="{B52EAA47-B2D4-4D6C-BB4D-3FAA356361B7}" destId="{BFE309CA-49E2-42D1-96BC-09F4AD27DA7E}" srcOrd="0" destOrd="0" presId="urn:microsoft.com/office/officeart/2005/8/layout/chevron2"/>
    <dgm:cxn modelId="{26D7A94E-D3AA-44DB-ACED-212D2282A6E4}" srcId="{24443450-4DE9-4B46-9409-BB211E899605}" destId="{5BDB0F2D-FF35-4C81-85D4-CFC0E60D3C3D}" srcOrd="0" destOrd="0" parTransId="{1CC5CF45-291E-4613-840D-11E9D7D702B6}" sibTransId="{1EEE54BD-C45B-441F-B133-61297883AFC1}"/>
    <dgm:cxn modelId="{7CE9B9D3-CDA7-4641-9C25-9C7A97768368}" type="presOf" srcId="{84CF2BD7-B0CC-4683-847D-127DBCCA9D9B}" destId="{9942EB10-C259-435D-BF63-92E2DB599F29}" srcOrd="0" destOrd="0" presId="urn:microsoft.com/office/officeart/2005/8/layout/chevron2"/>
    <dgm:cxn modelId="{73F31141-7DE9-4CD4-9ACD-6EDF8235344D}" srcId="{2EF37F50-97C0-4417-87A9-6DBEB4CD93ED}" destId="{D2991C6F-2A23-49CD-A1F0-2711B2EFF4EA}" srcOrd="3" destOrd="0" parTransId="{4089E30A-73B7-4D7B-BA97-D24C19B439B4}" sibTransId="{6C2A269A-A4E8-47B3-9AF0-F8F9B54B3C6E}"/>
    <dgm:cxn modelId="{56D19D23-8E79-4CDA-9497-86508F626B30}" type="presOf" srcId="{C78407ED-B315-4917-A4C0-567069F73046}" destId="{0D84E375-3E56-4D97-88B5-ECAF0C7B0146}" srcOrd="0" destOrd="2" presId="urn:microsoft.com/office/officeart/2005/8/layout/chevron2"/>
    <dgm:cxn modelId="{A469103F-4DB8-415E-A12A-5C34AD6259B4}" srcId="{84CF2BD7-B0CC-4683-847D-127DBCCA9D9B}" destId="{24443450-4DE9-4B46-9409-BB211E899605}" srcOrd="1" destOrd="0" parTransId="{576D8DF5-88DE-4C24-A646-96DBCEBC3CFA}" sibTransId="{BE883A2F-DDEC-43B5-9538-177768949A93}"/>
    <dgm:cxn modelId="{B20A1A10-5334-45D1-9B75-80185937A1D9}" srcId="{2EF37F50-97C0-4417-87A9-6DBEB4CD93ED}" destId="{A60A9271-DD07-4239-9986-FC15FC647C1B}" srcOrd="2" destOrd="0" parTransId="{9FB7A8EE-ACA9-4A3B-9368-68EE8B3FE008}" sibTransId="{A778E4F0-BC36-4651-AE3C-B7C79D0035F4}"/>
    <dgm:cxn modelId="{90FE575E-D6DC-440A-A134-AB02C5B13636}" type="presOf" srcId="{2EF37F50-97C0-4417-87A9-6DBEB4CD93ED}" destId="{1B788A05-41A2-4423-AD98-7EF09AF38BC1}" srcOrd="0" destOrd="0" presId="urn:microsoft.com/office/officeart/2005/8/layout/chevron2"/>
    <dgm:cxn modelId="{B16F59C5-0183-45DC-B45A-98387F51C487}" type="presParOf" srcId="{9942EB10-C259-435D-BF63-92E2DB599F29}" destId="{55C0668F-CC0B-4AD3-91B0-1FA4A178D123}" srcOrd="0" destOrd="0" presId="urn:microsoft.com/office/officeart/2005/8/layout/chevron2"/>
    <dgm:cxn modelId="{00C8E1AC-EBFC-49BB-9333-EF7114A141E5}" type="presParOf" srcId="{55C0668F-CC0B-4AD3-91B0-1FA4A178D123}" destId="{1B788A05-41A2-4423-AD98-7EF09AF38BC1}" srcOrd="0" destOrd="0" presId="urn:microsoft.com/office/officeart/2005/8/layout/chevron2"/>
    <dgm:cxn modelId="{D05ADDDD-DF2D-45CF-A213-AA83828EB059}" type="presParOf" srcId="{55C0668F-CC0B-4AD3-91B0-1FA4A178D123}" destId="{BFE309CA-49E2-42D1-96BC-09F4AD27DA7E}" srcOrd="1" destOrd="0" presId="urn:microsoft.com/office/officeart/2005/8/layout/chevron2"/>
    <dgm:cxn modelId="{A7012094-FAF5-4EE2-A22C-1F1AB36DA310}" type="presParOf" srcId="{9942EB10-C259-435D-BF63-92E2DB599F29}" destId="{A9E3FAF9-7814-4E0C-B3AA-D7CECBC3524E}" srcOrd="1" destOrd="0" presId="urn:microsoft.com/office/officeart/2005/8/layout/chevron2"/>
    <dgm:cxn modelId="{29B42ECC-8BFD-4CDD-BCAB-6CAEF3B93C64}" type="presParOf" srcId="{9942EB10-C259-435D-BF63-92E2DB599F29}" destId="{74BBDA8C-4AC4-4945-B570-C579A93B09FF}" srcOrd="2" destOrd="0" presId="urn:microsoft.com/office/officeart/2005/8/layout/chevron2"/>
    <dgm:cxn modelId="{F44332BA-EF32-4CA2-80E5-081A2F837074}" type="presParOf" srcId="{74BBDA8C-4AC4-4945-B570-C579A93B09FF}" destId="{B73322E4-7E51-4589-8792-CC11AA9625B2}" srcOrd="0" destOrd="0" presId="urn:microsoft.com/office/officeart/2005/8/layout/chevron2"/>
    <dgm:cxn modelId="{0F993202-7C4E-4E74-96B1-D045E1B72769}" type="presParOf" srcId="{74BBDA8C-4AC4-4945-B570-C579A93B09FF}" destId="{0D84E375-3E56-4D97-88B5-ECAF0C7B0146}" srcOrd="1" destOrd="0" presId="urn:microsoft.com/office/officeart/2005/8/layout/chevron2"/>
    <dgm:cxn modelId="{177CD47F-A2AF-4348-AF56-4D3CF84EEB73}" type="presParOf" srcId="{9942EB10-C259-435D-BF63-92E2DB599F29}" destId="{0932ECAA-49EE-4636-ADF0-568513812D60}" srcOrd="3" destOrd="0" presId="urn:microsoft.com/office/officeart/2005/8/layout/chevron2"/>
    <dgm:cxn modelId="{6E5EFC63-D7AF-4D16-8011-BED377E8102F}" type="presParOf" srcId="{9942EB10-C259-435D-BF63-92E2DB599F29}" destId="{EBEC510C-A029-49BC-912D-1B32CCD6201E}" srcOrd="4" destOrd="0" presId="urn:microsoft.com/office/officeart/2005/8/layout/chevron2"/>
    <dgm:cxn modelId="{1C35F9BA-00D4-435E-A8CA-639E4CF9E8B3}" type="presParOf" srcId="{EBEC510C-A029-49BC-912D-1B32CCD6201E}" destId="{80C8177C-483F-4063-A5C3-55BEF31AE3E7}" srcOrd="0" destOrd="0" presId="urn:microsoft.com/office/officeart/2005/8/layout/chevron2"/>
    <dgm:cxn modelId="{A6DE9BF6-0AFC-497C-A49A-F8F935633CE8}" type="presParOf" srcId="{EBEC510C-A029-49BC-912D-1B32CCD6201E}" destId="{EDC7761A-37F5-4A65-990C-2378D91902FE}"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2AE5BDB-FD0D-4060-812B-51570F9C02A9}" type="doc">
      <dgm:prSet loTypeId="urn:microsoft.com/office/officeart/2008/layout/VerticalCurvedList" loCatId="list" qsTypeId="urn:microsoft.com/office/officeart/2005/8/quickstyle/simple3" qsCatId="simple" csTypeId="urn:microsoft.com/office/officeart/2005/8/colors/accent1_2" csCatId="accent1" phldr="1"/>
      <dgm:spPr/>
      <dgm:t>
        <a:bodyPr/>
        <a:lstStyle/>
        <a:p>
          <a:endParaRPr lang="fr-FR"/>
        </a:p>
      </dgm:t>
    </dgm:pt>
    <dgm:pt modelId="{43B08F73-320F-4206-B616-E90104E9B532}">
      <dgm:prSet phldrT="[Texte]"/>
      <dgm:spPr/>
      <dgm:t>
        <a:bodyPr/>
        <a:lstStyle/>
        <a:p>
          <a:r>
            <a:rPr lang="fr-FR" dirty="0"/>
            <a:t>Petite enfance (0 et 2 ans)</a:t>
          </a:r>
        </a:p>
      </dgm:t>
    </dgm:pt>
    <dgm:pt modelId="{37A96F1D-27E6-4A14-AA6C-92C5284E2610}" type="parTrans" cxnId="{37A227EB-3BB5-4FDD-A59B-D17405A330D0}">
      <dgm:prSet/>
      <dgm:spPr/>
      <dgm:t>
        <a:bodyPr/>
        <a:lstStyle/>
        <a:p>
          <a:endParaRPr lang="fr-FR"/>
        </a:p>
      </dgm:t>
    </dgm:pt>
    <dgm:pt modelId="{E4F6D8CB-CDB6-4EDF-903F-887FCF4768E7}" type="sibTrans" cxnId="{37A227EB-3BB5-4FDD-A59B-D17405A330D0}">
      <dgm:prSet/>
      <dgm:spPr/>
      <dgm:t>
        <a:bodyPr/>
        <a:lstStyle/>
        <a:p>
          <a:endParaRPr lang="fr-FR"/>
        </a:p>
      </dgm:t>
    </dgm:pt>
    <dgm:pt modelId="{C79BB5AA-9BE1-4CB3-93F1-433B0D0B85C4}">
      <dgm:prSet phldrT="[Texte]"/>
      <dgm:spPr/>
      <dgm:t>
        <a:bodyPr/>
        <a:lstStyle/>
        <a:p>
          <a:r>
            <a:rPr lang="fr-FR" dirty="0"/>
            <a:t>Grands apprentissages scolaires (6/7 ans)</a:t>
          </a:r>
        </a:p>
      </dgm:t>
    </dgm:pt>
    <dgm:pt modelId="{F53FD388-B94A-431E-A69A-05F0880AC5A9}" type="parTrans" cxnId="{B2AD1F5F-1C68-45B8-93FD-8A1F3C8EB155}">
      <dgm:prSet/>
      <dgm:spPr/>
      <dgm:t>
        <a:bodyPr/>
        <a:lstStyle/>
        <a:p>
          <a:endParaRPr lang="fr-FR"/>
        </a:p>
      </dgm:t>
    </dgm:pt>
    <dgm:pt modelId="{B8C85AE5-8EFA-4FBA-83E6-AD4173F01F84}" type="sibTrans" cxnId="{B2AD1F5F-1C68-45B8-93FD-8A1F3C8EB155}">
      <dgm:prSet/>
      <dgm:spPr/>
      <dgm:t>
        <a:bodyPr/>
        <a:lstStyle/>
        <a:p>
          <a:endParaRPr lang="fr-FR"/>
        </a:p>
      </dgm:t>
    </dgm:pt>
    <dgm:pt modelId="{C9A7331E-92E1-4F8B-946D-4D02326A22AC}">
      <dgm:prSet phldrT="[Texte]"/>
      <dgm:spPr/>
      <dgm:t>
        <a:bodyPr/>
        <a:lstStyle/>
        <a:p>
          <a:r>
            <a:rPr lang="fr-FR" dirty="0"/>
            <a:t>Adolescence</a:t>
          </a:r>
        </a:p>
      </dgm:t>
    </dgm:pt>
    <dgm:pt modelId="{487DB71C-FD4F-4DD6-9D1B-7EDB8BBE7294}" type="parTrans" cxnId="{81B42D4F-1789-40D0-9CEA-2498133744FC}">
      <dgm:prSet/>
      <dgm:spPr/>
      <dgm:t>
        <a:bodyPr/>
        <a:lstStyle/>
        <a:p>
          <a:endParaRPr lang="fr-FR"/>
        </a:p>
      </dgm:t>
    </dgm:pt>
    <dgm:pt modelId="{1913D6D3-FE25-439D-8F22-835010B362C2}" type="sibTrans" cxnId="{81B42D4F-1789-40D0-9CEA-2498133744FC}">
      <dgm:prSet/>
      <dgm:spPr/>
      <dgm:t>
        <a:bodyPr/>
        <a:lstStyle/>
        <a:p>
          <a:endParaRPr lang="fr-FR"/>
        </a:p>
      </dgm:t>
    </dgm:pt>
    <dgm:pt modelId="{8201138B-4774-4505-8016-52FA417D4FFE}" type="pres">
      <dgm:prSet presAssocID="{C2AE5BDB-FD0D-4060-812B-51570F9C02A9}" presName="Name0" presStyleCnt="0">
        <dgm:presLayoutVars>
          <dgm:chMax val="7"/>
          <dgm:chPref val="7"/>
          <dgm:dir/>
        </dgm:presLayoutVars>
      </dgm:prSet>
      <dgm:spPr/>
      <dgm:t>
        <a:bodyPr/>
        <a:lstStyle/>
        <a:p>
          <a:endParaRPr lang="fr-FR"/>
        </a:p>
      </dgm:t>
    </dgm:pt>
    <dgm:pt modelId="{E89AFCAB-7665-42C2-9C8C-F73F649590F8}" type="pres">
      <dgm:prSet presAssocID="{C2AE5BDB-FD0D-4060-812B-51570F9C02A9}" presName="Name1" presStyleCnt="0"/>
      <dgm:spPr/>
    </dgm:pt>
    <dgm:pt modelId="{2C9F4B66-6722-4BB9-A1DF-34E68007887E}" type="pres">
      <dgm:prSet presAssocID="{C2AE5BDB-FD0D-4060-812B-51570F9C02A9}" presName="cycle" presStyleCnt="0"/>
      <dgm:spPr/>
    </dgm:pt>
    <dgm:pt modelId="{1DB9BFAF-E895-4835-B3DA-7714B34E1060}" type="pres">
      <dgm:prSet presAssocID="{C2AE5BDB-FD0D-4060-812B-51570F9C02A9}" presName="srcNode" presStyleLbl="node1" presStyleIdx="0" presStyleCnt="3"/>
      <dgm:spPr/>
    </dgm:pt>
    <dgm:pt modelId="{C746D4DC-2A9A-4F66-B18E-3222B7FE9DBE}" type="pres">
      <dgm:prSet presAssocID="{C2AE5BDB-FD0D-4060-812B-51570F9C02A9}" presName="conn" presStyleLbl="parChTrans1D2" presStyleIdx="0" presStyleCnt="1"/>
      <dgm:spPr/>
      <dgm:t>
        <a:bodyPr/>
        <a:lstStyle/>
        <a:p>
          <a:endParaRPr lang="fr-FR"/>
        </a:p>
      </dgm:t>
    </dgm:pt>
    <dgm:pt modelId="{5BE31B6F-D5AB-4643-9A72-6AF31B0A5113}" type="pres">
      <dgm:prSet presAssocID="{C2AE5BDB-FD0D-4060-812B-51570F9C02A9}" presName="extraNode" presStyleLbl="node1" presStyleIdx="0" presStyleCnt="3"/>
      <dgm:spPr/>
    </dgm:pt>
    <dgm:pt modelId="{B2573FEA-840B-432C-BFD9-F0F6EF504F92}" type="pres">
      <dgm:prSet presAssocID="{C2AE5BDB-FD0D-4060-812B-51570F9C02A9}" presName="dstNode" presStyleLbl="node1" presStyleIdx="0" presStyleCnt="3"/>
      <dgm:spPr/>
    </dgm:pt>
    <dgm:pt modelId="{462830E9-F34A-42AC-AA2E-586659F952DB}" type="pres">
      <dgm:prSet presAssocID="{43B08F73-320F-4206-B616-E90104E9B532}" presName="text_1" presStyleLbl="node1" presStyleIdx="0" presStyleCnt="3">
        <dgm:presLayoutVars>
          <dgm:bulletEnabled val="1"/>
        </dgm:presLayoutVars>
      </dgm:prSet>
      <dgm:spPr/>
      <dgm:t>
        <a:bodyPr/>
        <a:lstStyle/>
        <a:p>
          <a:endParaRPr lang="fr-FR"/>
        </a:p>
      </dgm:t>
    </dgm:pt>
    <dgm:pt modelId="{402B2059-DACD-485F-A9F1-FD9ECFBE0AB2}" type="pres">
      <dgm:prSet presAssocID="{43B08F73-320F-4206-B616-E90104E9B532}" presName="accent_1" presStyleCnt="0"/>
      <dgm:spPr/>
    </dgm:pt>
    <dgm:pt modelId="{9812C0CF-4D35-4DEE-B667-C3003ADF9BE4}" type="pres">
      <dgm:prSet presAssocID="{43B08F73-320F-4206-B616-E90104E9B532}" presName="accentRepeatNode" presStyleLbl="solidFgAcc1" presStyleIdx="0" presStyleCnt="3"/>
      <dgm:spPr/>
    </dgm:pt>
    <dgm:pt modelId="{1801BDCB-193D-44A1-BB52-9B661029118D}" type="pres">
      <dgm:prSet presAssocID="{C79BB5AA-9BE1-4CB3-93F1-433B0D0B85C4}" presName="text_2" presStyleLbl="node1" presStyleIdx="1" presStyleCnt="3">
        <dgm:presLayoutVars>
          <dgm:bulletEnabled val="1"/>
        </dgm:presLayoutVars>
      </dgm:prSet>
      <dgm:spPr/>
      <dgm:t>
        <a:bodyPr/>
        <a:lstStyle/>
        <a:p>
          <a:endParaRPr lang="fr-FR"/>
        </a:p>
      </dgm:t>
    </dgm:pt>
    <dgm:pt modelId="{1CF997BB-D1A0-4C05-A92F-E05C72944185}" type="pres">
      <dgm:prSet presAssocID="{C79BB5AA-9BE1-4CB3-93F1-433B0D0B85C4}" presName="accent_2" presStyleCnt="0"/>
      <dgm:spPr/>
    </dgm:pt>
    <dgm:pt modelId="{DABDA62B-5AEC-46A9-B6AF-66CAEEB71D4F}" type="pres">
      <dgm:prSet presAssocID="{C79BB5AA-9BE1-4CB3-93F1-433B0D0B85C4}" presName="accentRepeatNode" presStyleLbl="solidFgAcc1" presStyleIdx="1" presStyleCnt="3"/>
      <dgm:spPr/>
    </dgm:pt>
    <dgm:pt modelId="{CC5C1494-12A2-469F-80A9-FD98D892ABA0}" type="pres">
      <dgm:prSet presAssocID="{C9A7331E-92E1-4F8B-946D-4D02326A22AC}" presName="text_3" presStyleLbl="node1" presStyleIdx="2" presStyleCnt="3">
        <dgm:presLayoutVars>
          <dgm:bulletEnabled val="1"/>
        </dgm:presLayoutVars>
      </dgm:prSet>
      <dgm:spPr/>
      <dgm:t>
        <a:bodyPr/>
        <a:lstStyle/>
        <a:p>
          <a:endParaRPr lang="fr-FR"/>
        </a:p>
      </dgm:t>
    </dgm:pt>
    <dgm:pt modelId="{49855D93-4EAB-4C92-9BD4-369BB5EB52D3}" type="pres">
      <dgm:prSet presAssocID="{C9A7331E-92E1-4F8B-946D-4D02326A22AC}" presName="accent_3" presStyleCnt="0"/>
      <dgm:spPr/>
    </dgm:pt>
    <dgm:pt modelId="{4AB18B37-B422-4FBD-8655-7DDD73E8B3D0}" type="pres">
      <dgm:prSet presAssocID="{C9A7331E-92E1-4F8B-946D-4D02326A22AC}" presName="accentRepeatNode" presStyleLbl="solidFgAcc1" presStyleIdx="2" presStyleCnt="3"/>
      <dgm:spPr/>
    </dgm:pt>
  </dgm:ptLst>
  <dgm:cxnLst>
    <dgm:cxn modelId="{4082A4D2-9EA8-47AF-AD15-C98EC0538C6D}" type="presOf" srcId="{C2AE5BDB-FD0D-4060-812B-51570F9C02A9}" destId="{8201138B-4774-4505-8016-52FA417D4FFE}" srcOrd="0" destOrd="0" presId="urn:microsoft.com/office/officeart/2008/layout/VerticalCurvedList"/>
    <dgm:cxn modelId="{81B42D4F-1789-40D0-9CEA-2498133744FC}" srcId="{C2AE5BDB-FD0D-4060-812B-51570F9C02A9}" destId="{C9A7331E-92E1-4F8B-946D-4D02326A22AC}" srcOrd="2" destOrd="0" parTransId="{487DB71C-FD4F-4DD6-9D1B-7EDB8BBE7294}" sibTransId="{1913D6D3-FE25-439D-8F22-835010B362C2}"/>
    <dgm:cxn modelId="{37A227EB-3BB5-4FDD-A59B-D17405A330D0}" srcId="{C2AE5BDB-FD0D-4060-812B-51570F9C02A9}" destId="{43B08F73-320F-4206-B616-E90104E9B532}" srcOrd="0" destOrd="0" parTransId="{37A96F1D-27E6-4A14-AA6C-92C5284E2610}" sibTransId="{E4F6D8CB-CDB6-4EDF-903F-887FCF4768E7}"/>
    <dgm:cxn modelId="{D6547384-93DB-4A27-B167-28DE21A56734}" type="presOf" srcId="{43B08F73-320F-4206-B616-E90104E9B532}" destId="{462830E9-F34A-42AC-AA2E-586659F952DB}" srcOrd="0" destOrd="0" presId="urn:microsoft.com/office/officeart/2008/layout/VerticalCurvedList"/>
    <dgm:cxn modelId="{67782CCD-A180-47A5-B035-5EEFEA30B790}" type="presOf" srcId="{C79BB5AA-9BE1-4CB3-93F1-433B0D0B85C4}" destId="{1801BDCB-193D-44A1-BB52-9B661029118D}" srcOrd="0" destOrd="0" presId="urn:microsoft.com/office/officeart/2008/layout/VerticalCurvedList"/>
    <dgm:cxn modelId="{B2AD1F5F-1C68-45B8-93FD-8A1F3C8EB155}" srcId="{C2AE5BDB-FD0D-4060-812B-51570F9C02A9}" destId="{C79BB5AA-9BE1-4CB3-93F1-433B0D0B85C4}" srcOrd="1" destOrd="0" parTransId="{F53FD388-B94A-431E-A69A-05F0880AC5A9}" sibTransId="{B8C85AE5-8EFA-4FBA-83E6-AD4173F01F84}"/>
    <dgm:cxn modelId="{857CF468-68AE-40F1-96D8-E50A3B063502}" type="presOf" srcId="{E4F6D8CB-CDB6-4EDF-903F-887FCF4768E7}" destId="{C746D4DC-2A9A-4F66-B18E-3222B7FE9DBE}" srcOrd="0" destOrd="0" presId="urn:microsoft.com/office/officeart/2008/layout/VerticalCurvedList"/>
    <dgm:cxn modelId="{DB5C63A1-B588-4038-83D8-4EE6F4288892}" type="presOf" srcId="{C9A7331E-92E1-4F8B-946D-4D02326A22AC}" destId="{CC5C1494-12A2-469F-80A9-FD98D892ABA0}" srcOrd="0" destOrd="0" presId="urn:microsoft.com/office/officeart/2008/layout/VerticalCurvedList"/>
    <dgm:cxn modelId="{36734559-951F-4FE6-A7FD-15406868A6AF}" type="presParOf" srcId="{8201138B-4774-4505-8016-52FA417D4FFE}" destId="{E89AFCAB-7665-42C2-9C8C-F73F649590F8}" srcOrd="0" destOrd="0" presId="urn:microsoft.com/office/officeart/2008/layout/VerticalCurvedList"/>
    <dgm:cxn modelId="{F84EBFBF-8284-4B1B-885A-DC011AA90E75}" type="presParOf" srcId="{E89AFCAB-7665-42C2-9C8C-F73F649590F8}" destId="{2C9F4B66-6722-4BB9-A1DF-34E68007887E}" srcOrd="0" destOrd="0" presId="urn:microsoft.com/office/officeart/2008/layout/VerticalCurvedList"/>
    <dgm:cxn modelId="{721D4A27-2C0C-4942-B73B-851779ED5BDA}" type="presParOf" srcId="{2C9F4B66-6722-4BB9-A1DF-34E68007887E}" destId="{1DB9BFAF-E895-4835-B3DA-7714B34E1060}" srcOrd="0" destOrd="0" presId="urn:microsoft.com/office/officeart/2008/layout/VerticalCurvedList"/>
    <dgm:cxn modelId="{09FF8944-3FB0-4DA9-89EF-3C7CC001F1D3}" type="presParOf" srcId="{2C9F4B66-6722-4BB9-A1DF-34E68007887E}" destId="{C746D4DC-2A9A-4F66-B18E-3222B7FE9DBE}" srcOrd="1" destOrd="0" presId="urn:microsoft.com/office/officeart/2008/layout/VerticalCurvedList"/>
    <dgm:cxn modelId="{B723668A-E2C7-42D2-8A13-611602A39152}" type="presParOf" srcId="{2C9F4B66-6722-4BB9-A1DF-34E68007887E}" destId="{5BE31B6F-D5AB-4643-9A72-6AF31B0A5113}" srcOrd="2" destOrd="0" presId="urn:microsoft.com/office/officeart/2008/layout/VerticalCurvedList"/>
    <dgm:cxn modelId="{FD5AF50D-421F-46CC-AA26-F5B2C1D94FF8}" type="presParOf" srcId="{2C9F4B66-6722-4BB9-A1DF-34E68007887E}" destId="{B2573FEA-840B-432C-BFD9-F0F6EF504F92}" srcOrd="3" destOrd="0" presId="urn:microsoft.com/office/officeart/2008/layout/VerticalCurvedList"/>
    <dgm:cxn modelId="{7BDF9A19-45AC-4EAF-880C-DE442892E94F}" type="presParOf" srcId="{E89AFCAB-7665-42C2-9C8C-F73F649590F8}" destId="{462830E9-F34A-42AC-AA2E-586659F952DB}" srcOrd="1" destOrd="0" presId="urn:microsoft.com/office/officeart/2008/layout/VerticalCurvedList"/>
    <dgm:cxn modelId="{CE7C881F-3C17-4889-9A78-AF16E3D24CCF}" type="presParOf" srcId="{E89AFCAB-7665-42C2-9C8C-F73F649590F8}" destId="{402B2059-DACD-485F-A9F1-FD9ECFBE0AB2}" srcOrd="2" destOrd="0" presId="urn:microsoft.com/office/officeart/2008/layout/VerticalCurvedList"/>
    <dgm:cxn modelId="{D9D5212F-0927-473A-B3E0-5BC2F941469C}" type="presParOf" srcId="{402B2059-DACD-485F-A9F1-FD9ECFBE0AB2}" destId="{9812C0CF-4D35-4DEE-B667-C3003ADF9BE4}" srcOrd="0" destOrd="0" presId="urn:microsoft.com/office/officeart/2008/layout/VerticalCurvedList"/>
    <dgm:cxn modelId="{FA3EBA13-BFED-40C9-B38C-BD5C119276EE}" type="presParOf" srcId="{E89AFCAB-7665-42C2-9C8C-F73F649590F8}" destId="{1801BDCB-193D-44A1-BB52-9B661029118D}" srcOrd="3" destOrd="0" presId="urn:microsoft.com/office/officeart/2008/layout/VerticalCurvedList"/>
    <dgm:cxn modelId="{556A13AA-8533-407F-832C-8602E0835212}" type="presParOf" srcId="{E89AFCAB-7665-42C2-9C8C-F73F649590F8}" destId="{1CF997BB-D1A0-4C05-A92F-E05C72944185}" srcOrd="4" destOrd="0" presId="urn:microsoft.com/office/officeart/2008/layout/VerticalCurvedList"/>
    <dgm:cxn modelId="{D73D2A40-36F2-40B7-919B-6C0DB05C9AA5}" type="presParOf" srcId="{1CF997BB-D1A0-4C05-A92F-E05C72944185}" destId="{DABDA62B-5AEC-46A9-B6AF-66CAEEB71D4F}" srcOrd="0" destOrd="0" presId="urn:microsoft.com/office/officeart/2008/layout/VerticalCurvedList"/>
    <dgm:cxn modelId="{E39323E3-3F59-4CEB-8A4E-1C1E9EBD5FB6}" type="presParOf" srcId="{E89AFCAB-7665-42C2-9C8C-F73F649590F8}" destId="{CC5C1494-12A2-469F-80A9-FD98D892ABA0}" srcOrd="5" destOrd="0" presId="urn:microsoft.com/office/officeart/2008/layout/VerticalCurvedList"/>
    <dgm:cxn modelId="{039DC040-A9E0-42D9-A668-45CB0328EF3E}" type="presParOf" srcId="{E89AFCAB-7665-42C2-9C8C-F73F649590F8}" destId="{49855D93-4EAB-4C92-9BD4-369BB5EB52D3}" srcOrd="6" destOrd="0" presId="urn:microsoft.com/office/officeart/2008/layout/VerticalCurvedList"/>
    <dgm:cxn modelId="{F6F4F131-DA0C-4D35-B297-3DDCB3CC729C}" type="presParOf" srcId="{49855D93-4EAB-4C92-9BD4-369BB5EB52D3}" destId="{4AB18B37-B422-4FBD-8655-7DDD73E8B3D0}"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66C36E0-64FD-42B7-A55A-041172DD1AB8}" type="doc">
      <dgm:prSet loTypeId="urn:microsoft.com/office/officeart/2008/layout/RadialCluster" loCatId="cycle" qsTypeId="urn:microsoft.com/office/officeart/2005/8/quickstyle/simple3" qsCatId="simple" csTypeId="urn:microsoft.com/office/officeart/2005/8/colors/accent1_2" csCatId="accent1" phldr="1"/>
      <dgm:spPr/>
      <dgm:t>
        <a:bodyPr/>
        <a:lstStyle/>
        <a:p>
          <a:endParaRPr lang="fr-FR"/>
        </a:p>
      </dgm:t>
    </dgm:pt>
    <dgm:pt modelId="{3C0FCD49-4ACE-4ED5-BB91-66730FFA5D54}">
      <dgm:prSet phldrT="[Texte]"/>
      <dgm:spPr/>
      <dgm:t>
        <a:bodyPr/>
        <a:lstStyle/>
        <a:p>
          <a:r>
            <a:rPr lang="fr-FR" dirty="0"/>
            <a:t>Autres problématiques chez les enfants de migrants</a:t>
          </a:r>
        </a:p>
      </dgm:t>
    </dgm:pt>
    <dgm:pt modelId="{BAD504DE-65BC-4865-B087-052930DE48D3}" type="parTrans" cxnId="{EFC51FFB-1F0D-4B18-9738-53A1B729126E}">
      <dgm:prSet/>
      <dgm:spPr/>
      <dgm:t>
        <a:bodyPr/>
        <a:lstStyle/>
        <a:p>
          <a:endParaRPr lang="fr-FR"/>
        </a:p>
      </dgm:t>
    </dgm:pt>
    <dgm:pt modelId="{A8C7B079-2FF7-4C11-84CF-5CCB07D2C02D}" type="sibTrans" cxnId="{EFC51FFB-1F0D-4B18-9738-53A1B729126E}">
      <dgm:prSet/>
      <dgm:spPr/>
      <dgm:t>
        <a:bodyPr/>
        <a:lstStyle/>
        <a:p>
          <a:endParaRPr lang="fr-FR"/>
        </a:p>
      </dgm:t>
    </dgm:pt>
    <dgm:pt modelId="{DD99303F-3B77-4700-96B3-1131AC242730}">
      <dgm:prSet phldrT="[Texte]"/>
      <dgm:spPr/>
      <dgm:t>
        <a:bodyPr/>
        <a:lstStyle/>
        <a:p>
          <a:r>
            <a:rPr lang="fr-FR" dirty="0"/>
            <a:t>Traumatisme migratoire</a:t>
          </a:r>
        </a:p>
      </dgm:t>
    </dgm:pt>
    <dgm:pt modelId="{37B8A12D-8E13-4ED5-BEBC-EC74589F8224}" type="parTrans" cxnId="{33D2FC22-F60E-4845-9A33-48E925CFFAE9}">
      <dgm:prSet/>
      <dgm:spPr/>
      <dgm:t>
        <a:bodyPr/>
        <a:lstStyle/>
        <a:p>
          <a:endParaRPr lang="fr-FR"/>
        </a:p>
      </dgm:t>
    </dgm:pt>
    <dgm:pt modelId="{02B11CF8-1176-4785-A470-12C90017BA1E}" type="sibTrans" cxnId="{33D2FC22-F60E-4845-9A33-48E925CFFAE9}">
      <dgm:prSet/>
      <dgm:spPr/>
      <dgm:t>
        <a:bodyPr/>
        <a:lstStyle/>
        <a:p>
          <a:endParaRPr lang="fr-FR"/>
        </a:p>
      </dgm:t>
    </dgm:pt>
    <dgm:pt modelId="{36FFCA0C-C928-4BB7-AA23-B6896A7AB557}">
      <dgm:prSet phldrT="[Texte]"/>
      <dgm:spPr/>
      <dgm:t>
        <a:bodyPr/>
        <a:lstStyle/>
        <a:p>
          <a:r>
            <a:rPr lang="fr-FR" dirty="0"/>
            <a:t>Clivage ou « entre-deux »</a:t>
          </a:r>
        </a:p>
      </dgm:t>
    </dgm:pt>
    <dgm:pt modelId="{06929753-7016-45DA-A731-EF8BF54C9F54}" type="parTrans" cxnId="{323CEEB0-633F-468F-94E6-18E747E3EEAA}">
      <dgm:prSet/>
      <dgm:spPr/>
      <dgm:t>
        <a:bodyPr/>
        <a:lstStyle/>
        <a:p>
          <a:endParaRPr lang="fr-FR"/>
        </a:p>
      </dgm:t>
    </dgm:pt>
    <dgm:pt modelId="{765A8B37-AB60-47F8-BADD-862DC8FF46FC}" type="sibTrans" cxnId="{323CEEB0-633F-468F-94E6-18E747E3EEAA}">
      <dgm:prSet/>
      <dgm:spPr/>
      <dgm:t>
        <a:bodyPr/>
        <a:lstStyle/>
        <a:p>
          <a:endParaRPr lang="fr-FR"/>
        </a:p>
      </dgm:t>
    </dgm:pt>
    <dgm:pt modelId="{2731D4BD-5DA9-4852-93BA-8CCBAF3607A0}">
      <dgm:prSet phldrT="[Texte]"/>
      <dgm:spPr/>
      <dgm:t>
        <a:bodyPr/>
        <a:lstStyle/>
        <a:p>
          <a:r>
            <a:rPr lang="fr-FR" dirty="0"/>
            <a:t>Construction identitaire fragile</a:t>
          </a:r>
        </a:p>
      </dgm:t>
    </dgm:pt>
    <dgm:pt modelId="{E3096F4C-D1E4-45BF-97EB-7DE7C9B990E0}" type="parTrans" cxnId="{7096D9A8-71DA-4A90-B81B-89D17A0E5FFC}">
      <dgm:prSet/>
      <dgm:spPr/>
      <dgm:t>
        <a:bodyPr/>
        <a:lstStyle/>
        <a:p>
          <a:endParaRPr lang="fr-FR"/>
        </a:p>
      </dgm:t>
    </dgm:pt>
    <dgm:pt modelId="{D17B3194-5404-4D30-8B5C-2AEA7D2C2107}" type="sibTrans" cxnId="{7096D9A8-71DA-4A90-B81B-89D17A0E5FFC}">
      <dgm:prSet/>
      <dgm:spPr/>
      <dgm:t>
        <a:bodyPr/>
        <a:lstStyle/>
        <a:p>
          <a:endParaRPr lang="fr-FR"/>
        </a:p>
      </dgm:t>
    </dgm:pt>
    <dgm:pt modelId="{5941A061-FCAA-4E5D-8634-1BE5323960C3}">
      <dgm:prSet phldrT="[Texte]"/>
      <dgm:spPr/>
      <dgm:t>
        <a:bodyPr/>
        <a:lstStyle/>
        <a:p>
          <a:r>
            <a:rPr lang="fr-FR" dirty="0" err="1"/>
            <a:t>Parentalisation</a:t>
          </a:r>
          <a:endParaRPr lang="fr-FR" dirty="0"/>
        </a:p>
      </dgm:t>
    </dgm:pt>
    <dgm:pt modelId="{748D172F-3772-415C-9B80-5769847B53DC}" type="parTrans" cxnId="{BB143E0A-2A15-4CBF-979F-891A0495B103}">
      <dgm:prSet/>
      <dgm:spPr/>
      <dgm:t>
        <a:bodyPr/>
        <a:lstStyle/>
        <a:p>
          <a:endParaRPr lang="fr-FR"/>
        </a:p>
      </dgm:t>
    </dgm:pt>
    <dgm:pt modelId="{40D62F10-3483-44FD-96D1-7E8056F02602}" type="sibTrans" cxnId="{BB143E0A-2A15-4CBF-979F-891A0495B103}">
      <dgm:prSet/>
      <dgm:spPr/>
      <dgm:t>
        <a:bodyPr/>
        <a:lstStyle/>
        <a:p>
          <a:endParaRPr lang="fr-FR"/>
        </a:p>
      </dgm:t>
    </dgm:pt>
    <dgm:pt modelId="{8FDA8A80-3D76-4221-8811-E81C946F8272}">
      <dgm:prSet/>
      <dgm:spPr/>
      <dgm:t>
        <a:bodyPr/>
        <a:lstStyle/>
        <a:p>
          <a:r>
            <a:rPr lang="fr-FR" dirty="0"/>
            <a:t>Risques scolaires</a:t>
          </a:r>
        </a:p>
      </dgm:t>
    </dgm:pt>
    <dgm:pt modelId="{AC1E85B7-4E09-427B-8AC6-8FED5130BD66}" type="parTrans" cxnId="{F0C0C00A-A48D-41A7-A472-A7F1271F7BB8}">
      <dgm:prSet/>
      <dgm:spPr/>
      <dgm:t>
        <a:bodyPr/>
        <a:lstStyle/>
        <a:p>
          <a:endParaRPr lang="fr-FR"/>
        </a:p>
      </dgm:t>
    </dgm:pt>
    <dgm:pt modelId="{127C35E3-6325-46B4-8DCA-D45F3297C971}" type="sibTrans" cxnId="{F0C0C00A-A48D-41A7-A472-A7F1271F7BB8}">
      <dgm:prSet/>
      <dgm:spPr/>
      <dgm:t>
        <a:bodyPr/>
        <a:lstStyle/>
        <a:p>
          <a:endParaRPr lang="fr-FR"/>
        </a:p>
      </dgm:t>
    </dgm:pt>
    <dgm:pt modelId="{B559FCA8-8ED9-4909-9FCE-F64E785AD83D}" type="pres">
      <dgm:prSet presAssocID="{266C36E0-64FD-42B7-A55A-041172DD1AB8}" presName="Name0" presStyleCnt="0">
        <dgm:presLayoutVars>
          <dgm:chMax val="1"/>
          <dgm:chPref val="1"/>
          <dgm:dir/>
          <dgm:animOne val="branch"/>
          <dgm:animLvl val="lvl"/>
        </dgm:presLayoutVars>
      </dgm:prSet>
      <dgm:spPr/>
      <dgm:t>
        <a:bodyPr/>
        <a:lstStyle/>
        <a:p>
          <a:endParaRPr lang="fr-FR"/>
        </a:p>
      </dgm:t>
    </dgm:pt>
    <dgm:pt modelId="{E4679D24-E146-4E20-8E89-D4F484CE011C}" type="pres">
      <dgm:prSet presAssocID="{3C0FCD49-4ACE-4ED5-BB91-66730FFA5D54}" presName="singleCycle" presStyleCnt="0"/>
      <dgm:spPr/>
    </dgm:pt>
    <dgm:pt modelId="{585EFBD8-594E-46B1-B592-547710405564}" type="pres">
      <dgm:prSet presAssocID="{3C0FCD49-4ACE-4ED5-BB91-66730FFA5D54}" presName="singleCenter" presStyleLbl="node1" presStyleIdx="0" presStyleCnt="6" custScaleX="167388" custScaleY="101765">
        <dgm:presLayoutVars>
          <dgm:chMax val="7"/>
          <dgm:chPref val="7"/>
        </dgm:presLayoutVars>
      </dgm:prSet>
      <dgm:spPr/>
      <dgm:t>
        <a:bodyPr/>
        <a:lstStyle/>
        <a:p>
          <a:endParaRPr lang="fr-FR"/>
        </a:p>
      </dgm:t>
    </dgm:pt>
    <dgm:pt modelId="{0E825134-065B-4A38-B28A-C1C7CAB9E0C1}" type="pres">
      <dgm:prSet presAssocID="{37B8A12D-8E13-4ED5-BEBC-EC74589F8224}" presName="Name56" presStyleLbl="parChTrans1D2" presStyleIdx="0" presStyleCnt="5"/>
      <dgm:spPr/>
      <dgm:t>
        <a:bodyPr/>
        <a:lstStyle/>
        <a:p>
          <a:endParaRPr lang="fr-FR"/>
        </a:p>
      </dgm:t>
    </dgm:pt>
    <dgm:pt modelId="{9B085A2A-7762-45E6-BDBF-E0F4BB2CEDE5}" type="pres">
      <dgm:prSet presAssocID="{DD99303F-3B77-4700-96B3-1131AC242730}" presName="text0" presStyleLbl="node1" presStyleIdx="1" presStyleCnt="6" custScaleX="214642">
        <dgm:presLayoutVars>
          <dgm:bulletEnabled val="1"/>
        </dgm:presLayoutVars>
      </dgm:prSet>
      <dgm:spPr/>
      <dgm:t>
        <a:bodyPr/>
        <a:lstStyle/>
        <a:p>
          <a:endParaRPr lang="fr-FR"/>
        </a:p>
      </dgm:t>
    </dgm:pt>
    <dgm:pt modelId="{1E11D71E-A58C-4CAF-BB9B-55D6EC2ACE4F}" type="pres">
      <dgm:prSet presAssocID="{06929753-7016-45DA-A731-EF8BF54C9F54}" presName="Name56" presStyleLbl="parChTrans1D2" presStyleIdx="1" presStyleCnt="5"/>
      <dgm:spPr/>
      <dgm:t>
        <a:bodyPr/>
        <a:lstStyle/>
        <a:p>
          <a:endParaRPr lang="fr-FR"/>
        </a:p>
      </dgm:t>
    </dgm:pt>
    <dgm:pt modelId="{7B516295-0A9D-45FC-BB83-6200D9A443AE}" type="pres">
      <dgm:prSet presAssocID="{36FFCA0C-C928-4BB7-AA23-B6896A7AB557}" presName="text0" presStyleLbl="node1" presStyleIdx="2" presStyleCnt="6" custScaleX="238105" custRadScaleRad="156649" custRadScaleInc="18397">
        <dgm:presLayoutVars>
          <dgm:bulletEnabled val="1"/>
        </dgm:presLayoutVars>
      </dgm:prSet>
      <dgm:spPr/>
      <dgm:t>
        <a:bodyPr/>
        <a:lstStyle/>
        <a:p>
          <a:endParaRPr lang="fr-FR"/>
        </a:p>
      </dgm:t>
    </dgm:pt>
    <dgm:pt modelId="{CBD11B2A-D3FA-421C-8663-06D1A0ACA593}" type="pres">
      <dgm:prSet presAssocID="{E3096F4C-D1E4-45BF-97EB-7DE7C9B990E0}" presName="Name56" presStyleLbl="parChTrans1D2" presStyleIdx="2" presStyleCnt="5"/>
      <dgm:spPr/>
      <dgm:t>
        <a:bodyPr/>
        <a:lstStyle/>
        <a:p>
          <a:endParaRPr lang="fr-FR"/>
        </a:p>
      </dgm:t>
    </dgm:pt>
    <dgm:pt modelId="{E5AEA895-B68C-4CC3-9209-0CCFEB641AFC}" type="pres">
      <dgm:prSet presAssocID="{2731D4BD-5DA9-4852-93BA-8CCBAF3607A0}" presName="text0" presStyleLbl="node1" presStyleIdx="3" presStyleCnt="6" custScaleX="192892">
        <dgm:presLayoutVars>
          <dgm:bulletEnabled val="1"/>
        </dgm:presLayoutVars>
      </dgm:prSet>
      <dgm:spPr/>
      <dgm:t>
        <a:bodyPr/>
        <a:lstStyle/>
        <a:p>
          <a:endParaRPr lang="fr-FR"/>
        </a:p>
      </dgm:t>
    </dgm:pt>
    <dgm:pt modelId="{D3677C7E-E20B-4900-8958-1A8D930E7905}" type="pres">
      <dgm:prSet presAssocID="{748D172F-3772-415C-9B80-5769847B53DC}" presName="Name56" presStyleLbl="parChTrans1D2" presStyleIdx="3" presStyleCnt="5"/>
      <dgm:spPr/>
      <dgm:t>
        <a:bodyPr/>
        <a:lstStyle/>
        <a:p>
          <a:endParaRPr lang="fr-FR"/>
        </a:p>
      </dgm:t>
    </dgm:pt>
    <dgm:pt modelId="{77D7478C-1127-41E0-8004-3D4EBBC271F0}" type="pres">
      <dgm:prSet presAssocID="{5941A061-FCAA-4E5D-8634-1BE5323960C3}" presName="text0" presStyleLbl="node1" presStyleIdx="4" presStyleCnt="6" custScaleX="213238">
        <dgm:presLayoutVars>
          <dgm:bulletEnabled val="1"/>
        </dgm:presLayoutVars>
      </dgm:prSet>
      <dgm:spPr/>
      <dgm:t>
        <a:bodyPr/>
        <a:lstStyle/>
        <a:p>
          <a:endParaRPr lang="fr-FR"/>
        </a:p>
      </dgm:t>
    </dgm:pt>
    <dgm:pt modelId="{0BD6ED62-4C80-4AFC-A6BD-F3BC787222B3}" type="pres">
      <dgm:prSet presAssocID="{AC1E85B7-4E09-427B-8AC6-8FED5130BD66}" presName="Name56" presStyleLbl="parChTrans1D2" presStyleIdx="4" presStyleCnt="5"/>
      <dgm:spPr/>
      <dgm:t>
        <a:bodyPr/>
        <a:lstStyle/>
        <a:p>
          <a:endParaRPr lang="fr-FR"/>
        </a:p>
      </dgm:t>
    </dgm:pt>
    <dgm:pt modelId="{F9D06D1A-59B9-406C-9C29-D8B750ED170D}" type="pres">
      <dgm:prSet presAssocID="{8FDA8A80-3D76-4221-8811-E81C946F8272}" presName="text0" presStyleLbl="node1" presStyleIdx="5" presStyleCnt="6" custScaleX="210632" custRadScaleRad="153112" custRadScaleInc="-10246">
        <dgm:presLayoutVars>
          <dgm:bulletEnabled val="1"/>
        </dgm:presLayoutVars>
      </dgm:prSet>
      <dgm:spPr/>
      <dgm:t>
        <a:bodyPr/>
        <a:lstStyle/>
        <a:p>
          <a:endParaRPr lang="fr-FR"/>
        </a:p>
      </dgm:t>
    </dgm:pt>
  </dgm:ptLst>
  <dgm:cxnLst>
    <dgm:cxn modelId="{B7DE5CB7-2A7A-4D07-B8D2-74907436D027}" type="presOf" srcId="{06929753-7016-45DA-A731-EF8BF54C9F54}" destId="{1E11D71E-A58C-4CAF-BB9B-55D6EC2ACE4F}" srcOrd="0" destOrd="0" presId="urn:microsoft.com/office/officeart/2008/layout/RadialCluster"/>
    <dgm:cxn modelId="{7096D9A8-71DA-4A90-B81B-89D17A0E5FFC}" srcId="{3C0FCD49-4ACE-4ED5-BB91-66730FFA5D54}" destId="{2731D4BD-5DA9-4852-93BA-8CCBAF3607A0}" srcOrd="2" destOrd="0" parTransId="{E3096F4C-D1E4-45BF-97EB-7DE7C9B990E0}" sibTransId="{D17B3194-5404-4D30-8B5C-2AEA7D2C2107}"/>
    <dgm:cxn modelId="{BB143E0A-2A15-4CBF-979F-891A0495B103}" srcId="{3C0FCD49-4ACE-4ED5-BB91-66730FFA5D54}" destId="{5941A061-FCAA-4E5D-8634-1BE5323960C3}" srcOrd="3" destOrd="0" parTransId="{748D172F-3772-415C-9B80-5769847B53DC}" sibTransId="{40D62F10-3483-44FD-96D1-7E8056F02602}"/>
    <dgm:cxn modelId="{B7FD1D85-618A-4F99-8237-4ECC5B55B426}" type="presOf" srcId="{8FDA8A80-3D76-4221-8811-E81C946F8272}" destId="{F9D06D1A-59B9-406C-9C29-D8B750ED170D}" srcOrd="0" destOrd="0" presId="urn:microsoft.com/office/officeart/2008/layout/RadialCluster"/>
    <dgm:cxn modelId="{F38BB4F8-C91B-40B6-8A79-FA3EACF568EF}" type="presOf" srcId="{3C0FCD49-4ACE-4ED5-BB91-66730FFA5D54}" destId="{585EFBD8-594E-46B1-B592-547710405564}" srcOrd="0" destOrd="0" presId="urn:microsoft.com/office/officeart/2008/layout/RadialCluster"/>
    <dgm:cxn modelId="{EFC51FFB-1F0D-4B18-9738-53A1B729126E}" srcId="{266C36E0-64FD-42B7-A55A-041172DD1AB8}" destId="{3C0FCD49-4ACE-4ED5-BB91-66730FFA5D54}" srcOrd="0" destOrd="0" parTransId="{BAD504DE-65BC-4865-B087-052930DE48D3}" sibTransId="{A8C7B079-2FF7-4C11-84CF-5CCB07D2C02D}"/>
    <dgm:cxn modelId="{AF272F57-6893-4F3C-B077-EB319ACA7E25}" type="presOf" srcId="{36FFCA0C-C928-4BB7-AA23-B6896A7AB557}" destId="{7B516295-0A9D-45FC-BB83-6200D9A443AE}" srcOrd="0" destOrd="0" presId="urn:microsoft.com/office/officeart/2008/layout/RadialCluster"/>
    <dgm:cxn modelId="{0BC22159-C949-4754-B3A0-FE1884BBA733}" type="presOf" srcId="{2731D4BD-5DA9-4852-93BA-8CCBAF3607A0}" destId="{E5AEA895-B68C-4CC3-9209-0CCFEB641AFC}" srcOrd="0" destOrd="0" presId="urn:microsoft.com/office/officeart/2008/layout/RadialCluster"/>
    <dgm:cxn modelId="{33D2FC22-F60E-4845-9A33-48E925CFFAE9}" srcId="{3C0FCD49-4ACE-4ED5-BB91-66730FFA5D54}" destId="{DD99303F-3B77-4700-96B3-1131AC242730}" srcOrd="0" destOrd="0" parTransId="{37B8A12D-8E13-4ED5-BEBC-EC74589F8224}" sibTransId="{02B11CF8-1176-4785-A470-12C90017BA1E}"/>
    <dgm:cxn modelId="{5AEBE67D-EE11-4818-91D3-3BF1D4C846D6}" type="presOf" srcId="{37B8A12D-8E13-4ED5-BEBC-EC74589F8224}" destId="{0E825134-065B-4A38-B28A-C1C7CAB9E0C1}" srcOrd="0" destOrd="0" presId="urn:microsoft.com/office/officeart/2008/layout/RadialCluster"/>
    <dgm:cxn modelId="{E1DAC876-6821-43EC-9D12-C424F73C06BB}" type="presOf" srcId="{5941A061-FCAA-4E5D-8634-1BE5323960C3}" destId="{77D7478C-1127-41E0-8004-3D4EBBC271F0}" srcOrd="0" destOrd="0" presId="urn:microsoft.com/office/officeart/2008/layout/RadialCluster"/>
    <dgm:cxn modelId="{130B1E81-3465-47F4-8DD5-60D633C98A2C}" type="presOf" srcId="{266C36E0-64FD-42B7-A55A-041172DD1AB8}" destId="{B559FCA8-8ED9-4909-9FCE-F64E785AD83D}" srcOrd="0" destOrd="0" presId="urn:microsoft.com/office/officeart/2008/layout/RadialCluster"/>
    <dgm:cxn modelId="{331638AB-1753-4FBD-97D5-21689A765C2C}" type="presOf" srcId="{E3096F4C-D1E4-45BF-97EB-7DE7C9B990E0}" destId="{CBD11B2A-D3FA-421C-8663-06D1A0ACA593}" srcOrd="0" destOrd="0" presId="urn:microsoft.com/office/officeart/2008/layout/RadialCluster"/>
    <dgm:cxn modelId="{323CEEB0-633F-468F-94E6-18E747E3EEAA}" srcId="{3C0FCD49-4ACE-4ED5-BB91-66730FFA5D54}" destId="{36FFCA0C-C928-4BB7-AA23-B6896A7AB557}" srcOrd="1" destOrd="0" parTransId="{06929753-7016-45DA-A731-EF8BF54C9F54}" sibTransId="{765A8B37-AB60-47F8-BADD-862DC8FF46FC}"/>
    <dgm:cxn modelId="{B131D1D7-5DC3-422C-9C4E-0DA8B53D06AA}" type="presOf" srcId="{AC1E85B7-4E09-427B-8AC6-8FED5130BD66}" destId="{0BD6ED62-4C80-4AFC-A6BD-F3BC787222B3}" srcOrd="0" destOrd="0" presId="urn:microsoft.com/office/officeart/2008/layout/RadialCluster"/>
    <dgm:cxn modelId="{7721C62F-CC71-426A-9D09-FF03E750F263}" type="presOf" srcId="{DD99303F-3B77-4700-96B3-1131AC242730}" destId="{9B085A2A-7762-45E6-BDBF-E0F4BB2CEDE5}" srcOrd="0" destOrd="0" presId="urn:microsoft.com/office/officeart/2008/layout/RadialCluster"/>
    <dgm:cxn modelId="{F0C0C00A-A48D-41A7-A472-A7F1271F7BB8}" srcId="{3C0FCD49-4ACE-4ED5-BB91-66730FFA5D54}" destId="{8FDA8A80-3D76-4221-8811-E81C946F8272}" srcOrd="4" destOrd="0" parTransId="{AC1E85B7-4E09-427B-8AC6-8FED5130BD66}" sibTransId="{127C35E3-6325-46B4-8DCA-D45F3297C971}"/>
    <dgm:cxn modelId="{60EF7569-D9AA-47B0-9B9C-6449886081D5}" type="presOf" srcId="{748D172F-3772-415C-9B80-5769847B53DC}" destId="{D3677C7E-E20B-4900-8958-1A8D930E7905}" srcOrd="0" destOrd="0" presId="urn:microsoft.com/office/officeart/2008/layout/RadialCluster"/>
    <dgm:cxn modelId="{D0070BCE-E481-4122-A453-FE6CCD66C57A}" type="presParOf" srcId="{B559FCA8-8ED9-4909-9FCE-F64E785AD83D}" destId="{E4679D24-E146-4E20-8E89-D4F484CE011C}" srcOrd="0" destOrd="0" presId="urn:microsoft.com/office/officeart/2008/layout/RadialCluster"/>
    <dgm:cxn modelId="{1670439B-E846-4DAA-AD77-A13C5FAB366F}" type="presParOf" srcId="{E4679D24-E146-4E20-8E89-D4F484CE011C}" destId="{585EFBD8-594E-46B1-B592-547710405564}" srcOrd="0" destOrd="0" presId="urn:microsoft.com/office/officeart/2008/layout/RadialCluster"/>
    <dgm:cxn modelId="{0B5F015A-AA19-4B72-9FD6-283E6F306CB7}" type="presParOf" srcId="{E4679D24-E146-4E20-8E89-D4F484CE011C}" destId="{0E825134-065B-4A38-B28A-C1C7CAB9E0C1}" srcOrd="1" destOrd="0" presId="urn:microsoft.com/office/officeart/2008/layout/RadialCluster"/>
    <dgm:cxn modelId="{9D6FE62E-21E0-4E02-9D56-FBCFDADB2D17}" type="presParOf" srcId="{E4679D24-E146-4E20-8E89-D4F484CE011C}" destId="{9B085A2A-7762-45E6-BDBF-E0F4BB2CEDE5}" srcOrd="2" destOrd="0" presId="urn:microsoft.com/office/officeart/2008/layout/RadialCluster"/>
    <dgm:cxn modelId="{A252944D-B9F5-4331-87FE-549F842DFFDE}" type="presParOf" srcId="{E4679D24-E146-4E20-8E89-D4F484CE011C}" destId="{1E11D71E-A58C-4CAF-BB9B-55D6EC2ACE4F}" srcOrd="3" destOrd="0" presId="urn:microsoft.com/office/officeart/2008/layout/RadialCluster"/>
    <dgm:cxn modelId="{6785448B-0701-4C4C-B857-A4902B9C07EF}" type="presParOf" srcId="{E4679D24-E146-4E20-8E89-D4F484CE011C}" destId="{7B516295-0A9D-45FC-BB83-6200D9A443AE}" srcOrd="4" destOrd="0" presId="urn:microsoft.com/office/officeart/2008/layout/RadialCluster"/>
    <dgm:cxn modelId="{D7491C18-EBF8-4DCA-B54B-6505EAF07C67}" type="presParOf" srcId="{E4679D24-E146-4E20-8E89-D4F484CE011C}" destId="{CBD11B2A-D3FA-421C-8663-06D1A0ACA593}" srcOrd="5" destOrd="0" presId="urn:microsoft.com/office/officeart/2008/layout/RadialCluster"/>
    <dgm:cxn modelId="{4A6676B7-A00E-4BA0-A07F-CF74CCC7C383}" type="presParOf" srcId="{E4679D24-E146-4E20-8E89-D4F484CE011C}" destId="{E5AEA895-B68C-4CC3-9209-0CCFEB641AFC}" srcOrd="6" destOrd="0" presId="urn:microsoft.com/office/officeart/2008/layout/RadialCluster"/>
    <dgm:cxn modelId="{58AEEDC1-EB2E-4DED-A457-C075D42C5B16}" type="presParOf" srcId="{E4679D24-E146-4E20-8E89-D4F484CE011C}" destId="{D3677C7E-E20B-4900-8958-1A8D930E7905}" srcOrd="7" destOrd="0" presId="urn:microsoft.com/office/officeart/2008/layout/RadialCluster"/>
    <dgm:cxn modelId="{290A5C7C-81FA-440D-89D3-478F4857C5D3}" type="presParOf" srcId="{E4679D24-E146-4E20-8E89-D4F484CE011C}" destId="{77D7478C-1127-41E0-8004-3D4EBBC271F0}" srcOrd="8" destOrd="0" presId="urn:microsoft.com/office/officeart/2008/layout/RadialCluster"/>
    <dgm:cxn modelId="{A6ACE2D8-B042-4633-B19D-00312FEAADAF}" type="presParOf" srcId="{E4679D24-E146-4E20-8E89-D4F484CE011C}" destId="{0BD6ED62-4C80-4AFC-A6BD-F3BC787222B3}" srcOrd="9" destOrd="0" presId="urn:microsoft.com/office/officeart/2008/layout/RadialCluster"/>
    <dgm:cxn modelId="{AA458C0F-52DD-4260-8371-D77FD3709F01}" type="presParOf" srcId="{E4679D24-E146-4E20-8E89-D4F484CE011C}" destId="{F9D06D1A-59B9-406C-9C29-D8B750ED170D}" srcOrd="10" destOrd="0" presId="urn:microsoft.com/office/officeart/2008/layout/RadialCluster"/>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42FEE0-DDF7-4B45-A073-FD33FA1A55F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C46D4CA8-AF37-4BF3-94A8-25085B8ABE35}">
      <dgm:prSet phldrT="[Texte]" custT="1"/>
      <dgm:spPr/>
      <dgm:t>
        <a:bodyPr/>
        <a:lstStyle/>
        <a:p>
          <a:r>
            <a:rPr lang="fr-FR" sz="2000" dirty="0"/>
            <a:t>Anthropologie culturelle</a:t>
          </a:r>
        </a:p>
      </dgm:t>
    </dgm:pt>
    <dgm:pt modelId="{7C014510-F360-4B22-902C-E14C4C48B640}" type="parTrans" cxnId="{ECC1222E-A068-4829-B44E-98381554B3F4}">
      <dgm:prSet/>
      <dgm:spPr/>
      <dgm:t>
        <a:bodyPr/>
        <a:lstStyle/>
        <a:p>
          <a:endParaRPr lang="fr-FR"/>
        </a:p>
      </dgm:t>
    </dgm:pt>
    <dgm:pt modelId="{2B1DE768-254A-4F1C-AF48-CC3466FFA6C9}" type="sibTrans" cxnId="{ECC1222E-A068-4829-B44E-98381554B3F4}">
      <dgm:prSet/>
      <dgm:spPr/>
      <dgm:t>
        <a:bodyPr/>
        <a:lstStyle/>
        <a:p>
          <a:endParaRPr lang="fr-FR"/>
        </a:p>
      </dgm:t>
    </dgm:pt>
    <dgm:pt modelId="{7372F3A9-E539-428C-9708-7FEC0EBA8174}">
      <dgm:prSet phldrT="[Texte]"/>
      <dgm:spPr/>
      <dgm:t>
        <a:bodyPr/>
        <a:lstStyle/>
        <a:p>
          <a:r>
            <a:rPr lang="fr-FR" dirty="0"/>
            <a:t>Développé aux Etats-Unis dans les années 30</a:t>
          </a:r>
        </a:p>
      </dgm:t>
    </dgm:pt>
    <dgm:pt modelId="{44D5D0C2-313C-4857-810B-E3A9C26C1C10}" type="parTrans" cxnId="{32C63513-1F9F-4CCE-9F29-4709A71984D9}">
      <dgm:prSet/>
      <dgm:spPr/>
      <dgm:t>
        <a:bodyPr/>
        <a:lstStyle/>
        <a:p>
          <a:endParaRPr lang="fr-FR"/>
        </a:p>
      </dgm:t>
    </dgm:pt>
    <dgm:pt modelId="{47623002-00A7-439D-8A9C-5C8E48CF17F1}" type="sibTrans" cxnId="{32C63513-1F9F-4CCE-9F29-4709A71984D9}">
      <dgm:prSet/>
      <dgm:spPr/>
      <dgm:t>
        <a:bodyPr/>
        <a:lstStyle/>
        <a:p>
          <a:endParaRPr lang="fr-FR"/>
        </a:p>
      </dgm:t>
    </dgm:pt>
    <dgm:pt modelId="{5D466C2A-1230-4209-BED8-8809D9861888}">
      <dgm:prSet phldrT="[Texte]"/>
      <dgm:spPr/>
      <dgm:t>
        <a:bodyPr/>
        <a:lstStyle/>
        <a:p>
          <a:r>
            <a:rPr lang="fr-FR" dirty="0"/>
            <a:t>De quelle manière la culture influence la personnalité ? </a:t>
          </a:r>
        </a:p>
      </dgm:t>
    </dgm:pt>
    <dgm:pt modelId="{5F7AC5B1-4C65-43D5-B652-86A8D34B2880}" type="parTrans" cxnId="{4BA91FD7-908D-4049-BBEB-9900264180E8}">
      <dgm:prSet/>
      <dgm:spPr/>
      <dgm:t>
        <a:bodyPr/>
        <a:lstStyle/>
        <a:p>
          <a:endParaRPr lang="fr-FR"/>
        </a:p>
      </dgm:t>
    </dgm:pt>
    <dgm:pt modelId="{A665DCE2-D5C9-4269-9799-955C839241FF}" type="sibTrans" cxnId="{4BA91FD7-908D-4049-BBEB-9900264180E8}">
      <dgm:prSet/>
      <dgm:spPr/>
      <dgm:t>
        <a:bodyPr/>
        <a:lstStyle/>
        <a:p>
          <a:endParaRPr lang="fr-FR"/>
        </a:p>
      </dgm:t>
    </dgm:pt>
    <dgm:pt modelId="{EEDC7614-A34A-4B02-87E4-47B340C20B73}">
      <dgm:prSet phldrT="[Texte]" custT="1"/>
      <dgm:spPr/>
      <dgm:t>
        <a:bodyPr/>
        <a:lstStyle/>
        <a:p>
          <a:r>
            <a:rPr lang="fr-FR" sz="2000" dirty="0"/>
            <a:t>Anthropologie psychanalytique</a:t>
          </a:r>
        </a:p>
      </dgm:t>
    </dgm:pt>
    <dgm:pt modelId="{1C91838F-2804-4386-A69B-7B934738FD6C}" type="parTrans" cxnId="{E7574D21-E4DD-4A66-B392-17BB0F436E4B}">
      <dgm:prSet/>
      <dgm:spPr/>
      <dgm:t>
        <a:bodyPr/>
        <a:lstStyle/>
        <a:p>
          <a:endParaRPr lang="fr-FR"/>
        </a:p>
      </dgm:t>
    </dgm:pt>
    <dgm:pt modelId="{CDE7837E-49A4-4A62-8622-BB028813DDE1}" type="sibTrans" cxnId="{E7574D21-E4DD-4A66-B392-17BB0F436E4B}">
      <dgm:prSet/>
      <dgm:spPr/>
      <dgm:t>
        <a:bodyPr/>
        <a:lstStyle/>
        <a:p>
          <a:endParaRPr lang="fr-FR"/>
        </a:p>
      </dgm:t>
    </dgm:pt>
    <dgm:pt modelId="{3DA7A756-1BA1-4E1C-8605-5BDFCF74E15F}">
      <dgm:prSet phldrT="[Texte]"/>
      <dgm:spPr/>
      <dgm:t>
        <a:bodyPr/>
        <a:lstStyle/>
        <a:p>
          <a:r>
            <a:rPr lang="fr-FR" dirty="0"/>
            <a:t>Freud se demande si ses théories (inconscient, rêves, fantasmes, etc.) sont universelles </a:t>
          </a:r>
        </a:p>
      </dgm:t>
    </dgm:pt>
    <dgm:pt modelId="{515ED353-F320-445B-B2F3-4C942EC6CABE}" type="parTrans" cxnId="{F6B0778E-B25B-4A11-9371-F8F94FD95896}">
      <dgm:prSet/>
      <dgm:spPr/>
      <dgm:t>
        <a:bodyPr/>
        <a:lstStyle/>
        <a:p>
          <a:endParaRPr lang="fr-FR"/>
        </a:p>
      </dgm:t>
    </dgm:pt>
    <dgm:pt modelId="{30B517EC-1958-4262-B4F8-F4A3019D2893}" type="sibTrans" cxnId="{F6B0778E-B25B-4A11-9371-F8F94FD95896}">
      <dgm:prSet/>
      <dgm:spPr/>
      <dgm:t>
        <a:bodyPr/>
        <a:lstStyle/>
        <a:p>
          <a:endParaRPr lang="fr-FR"/>
        </a:p>
      </dgm:t>
    </dgm:pt>
    <dgm:pt modelId="{DBCD3BD7-A938-4365-A8AD-220B7C4EC039}">
      <dgm:prSet phldrT="[Texte]"/>
      <dgm:spPr/>
      <dgm:t>
        <a:bodyPr/>
        <a:lstStyle/>
        <a:p>
          <a:r>
            <a:rPr lang="fr-FR" dirty="0"/>
            <a:t>Repris dans les années 70 par </a:t>
          </a:r>
          <a:r>
            <a:rPr lang="fr-FR" dirty="0" err="1"/>
            <a:t>Roheim</a:t>
          </a:r>
          <a:endParaRPr lang="fr-FR" dirty="0"/>
        </a:p>
      </dgm:t>
    </dgm:pt>
    <dgm:pt modelId="{998C0BB1-2B2E-4006-A665-085899283978}" type="parTrans" cxnId="{B520B127-CDAA-4143-B1BA-56D062AFAF6A}">
      <dgm:prSet/>
      <dgm:spPr/>
      <dgm:t>
        <a:bodyPr/>
        <a:lstStyle/>
        <a:p>
          <a:endParaRPr lang="fr-FR"/>
        </a:p>
      </dgm:t>
    </dgm:pt>
    <dgm:pt modelId="{648F0355-3300-4648-ADAA-E6C743A0D54A}" type="sibTrans" cxnId="{B520B127-CDAA-4143-B1BA-56D062AFAF6A}">
      <dgm:prSet/>
      <dgm:spPr/>
      <dgm:t>
        <a:bodyPr/>
        <a:lstStyle/>
        <a:p>
          <a:endParaRPr lang="fr-FR"/>
        </a:p>
      </dgm:t>
    </dgm:pt>
    <dgm:pt modelId="{7DF31126-5E61-473F-BDBC-F75CEC657AB8}">
      <dgm:prSet phldrT="[Texte]" custT="1"/>
      <dgm:spPr/>
      <dgm:t>
        <a:bodyPr/>
        <a:lstStyle/>
        <a:p>
          <a:r>
            <a:rPr lang="fr-FR" sz="2000" dirty="0"/>
            <a:t>Psychiatrie culturelle</a:t>
          </a:r>
        </a:p>
      </dgm:t>
    </dgm:pt>
    <dgm:pt modelId="{5B9182B7-CA00-4E00-8A71-2086754E4F93}" type="parTrans" cxnId="{95BEE84F-AD59-4FFC-8E2C-744DAD05137D}">
      <dgm:prSet/>
      <dgm:spPr/>
      <dgm:t>
        <a:bodyPr/>
        <a:lstStyle/>
        <a:p>
          <a:endParaRPr lang="fr-FR"/>
        </a:p>
      </dgm:t>
    </dgm:pt>
    <dgm:pt modelId="{288902F1-5103-4851-AC94-0B1BF7931EBC}" type="sibTrans" cxnId="{95BEE84F-AD59-4FFC-8E2C-744DAD05137D}">
      <dgm:prSet/>
      <dgm:spPr/>
      <dgm:t>
        <a:bodyPr/>
        <a:lstStyle/>
        <a:p>
          <a:endParaRPr lang="fr-FR"/>
        </a:p>
      </dgm:t>
    </dgm:pt>
    <dgm:pt modelId="{94B900D4-3F8C-41D0-9CC2-EACBD75BA502}">
      <dgm:prSet phldrT="[Texte]"/>
      <dgm:spPr/>
      <dgm:t>
        <a:bodyPr/>
        <a:lstStyle/>
        <a:p>
          <a:r>
            <a:rPr lang="fr-FR" dirty="0"/>
            <a:t>Retrouve-t-on les mêmes maladies mentales partout ? </a:t>
          </a:r>
        </a:p>
      </dgm:t>
    </dgm:pt>
    <dgm:pt modelId="{E2A1A27C-E299-43CA-A82D-E20DAB8FB81B}" type="parTrans" cxnId="{042C4440-875A-49D7-8BC4-3AC6DF8CFB7D}">
      <dgm:prSet/>
      <dgm:spPr/>
      <dgm:t>
        <a:bodyPr/>
        <a:lstStyle/>
        <a:p>
          <a:endParaRPr lang="fr-FR"/>
        </a:p>
      </dgm:t>
    </dgm:pt>
    <dgm:pt modelId="{8F5FA4F7-C589-4D06-915A-7DB0FE6F45F7}" type="sibTrans" cxnId="{042C4440-875A-49D7-8BC4-3AC6DF8CFB7D}">
      <dgm:prSet/>
      <dgm:spPr/>
      <dgm:t>
        <a:bodyPr/>
        <a:lstStyle/>
        <a:p>
          <a:endParaRPr lang="fr-FR"/>
        </a:p>
      </dgm:t>
    </dgm:pt>
    <dgm:pt modelId="{055115BC-C4B4-4A50-936D-89E721A9A70B}">
      <dgm:prSet phldrT="[Texte]"/>
      <dgm:spPr/>
      <dgm:t>
        <a:bodyPr/>
        <a:lstStyle/>
        <a:p>
          <a:r>
            <a:rPr lang="fr-FR" dirty="0"/>
            <a:t>Certains symptômes psychiatriques sont présents dans toutes les cultures (ex : dépression, délire, etc.)</a:t>
          </a:r>
        </a:p>
      </dgm:t>
    </dgm:pt>
    <dgm:pt modelId="{15FA411E-B016-4B9F-8A88-192454FACC3C}" type="parTrans" cxnId="{BAE2AA67-F214-4DF9-9BE6-50542B88502E}">
      <dgm:prSet/>
      <dgm:spPr/>
      <dgm:t>
        <a:bodyPr/>
        <a:lstStyle/>
        <a:p>
          <a:endParaRPr lang="fr-FR"/>
        </a:p>
      </dgm:t>
    </dgm:pt>
    <dgm:pt modelId="{C87B2C05-74F3-42F3-A2CA-D8950709D608}" type="sibTrans" cxnId="{BAE2AA67-F214-4DF9-9BE6-50542B88502E}">
      <dgm:prSet/>
      <dgm:spPr/>
      <dgm:t>
        <a:bodyPr/>
        <a:lstStyle/>
        <a:p>
          <a:endParaRPr lang="fr-FR"/>
        </a:p>
      </dgm:t>
    </dgm:pt>
    <dgm:pt modelId="{B901FCB6-E24D-4468-B590-A13670CEE753}">
      <dgm:prSet phldrT="[Texte]"/>
      <dgm:spPr/>
      <dgm:t>
        <a:bodyPr/>
        <a:lstStyle/>
        <a:p>
          <a:r>
            <a:rPr lang="fr-FR" dirty="0"/>
            <a:t>Concept d’</a:t>
          </a:r>
          <a:r>
            <a:rPr lang="fr-FR" b="1" dirty="0"/>
            <a:t>enculturation</a:t>
          </a:r>
          <a:r>
            <a:rPr lang="fr-FR" dirty="0"/>
            <a:t> : acquérir la culture de ses parents</a:t>
          </a:r>
        </a:p>
      </dgm:t>
    </dgm:pt>
    <dgm:pt modelId="{7A763A8F-7C74-41F9-8D4C-87786D7CE077}" type="parTrans" cxnId="{FBF1B3F2-8341-4CD7-87C3-7F5A11DA6C84}">
      <dgm:prSet/>
      <dgm:spPr/>
      <dgm:t>
        <a:bodyPr/>
        <a:lstStyle/>
        <a:p>
          <a:endParaRPr lang="fr-FR"/>
        </a:p>
      </dgm:t>
    </dgm:pt>
    <dgm:pt modelId="{29B1971F-F0AF-4B2D-930E-A04DE85E340B}" type="sibTrans" cxnId="{FBF1B3F2-8341-4CD7-87C3-7F5A11DA6C84}">
      <dgm:prSet/>
      <dgm:spPr/>
      <dgm:t>
        <a:bodyPr/>
        <a:lstStyle/>
        <a:p>
          <a:endParaRPr lang="fr-FR"/>
        </a:p>
      </dgm:t>
    </dgm:pt>
    <dgm:pt modelId="{36ECE218-260C-4EFE-AE51-A20774CA5DE4}" type="pres">
      <dgm:prSet presAssocID="{C242FEE0-DDF7-4B45-A073-FD33FA1A55F6}" presName="Name0" presStyleCnt="0">
        <dgm:presLayoutVars>
          <dgm:dir/>
          <dgm:animLvl val="lvl"/>
          <dgm:resizeHandles val="exact"/>
        </dgm:presLayoutVars>
      </dgm:prSet>
      <dgm:spPr/>
      <dgm:t>
        <a:bodyPr/>
        <a:lstStyle/>
        <a:p>
          <a:endParaRPr lang="fr-FR"/>
        </a:p>
      </dgm:t>
    </dgm:pt>
    <dgm:pt modelId="{999E06EE-68E5-42A4-8C35-961A831E49CC}" type="pres">
      <dgm:prSet presAssocID="{C46D4CA8-AF37-4BF3-94A8-25085B8ABE35}" presName="linNode" presStyleCnt="0"/>
      <dgm:spPr/>
    </dgm:pt>
    <dgm:pt modelId="{06C8C39D-44E9-4AE1-8EEB-96C96629D7CC}" type="pres">
      <dgm:prSet presAssocID="{C46D4CA8-AF37-4BF3-94A8-25085B8ABE35}" presName="parentText" presStyleLbl="node1" presStyleIdx="0" presStyleCnt="3" custScaleX="74655">
        <dgm:presLayoutVars>
          <dgm:chMax val="1"/>
          <dgm:bulletEnabled val="1"/>
        </dgm:presLayoutVars>
      </dgm:prSet>
      <dgm:spPr/>
      <dgm:t>
        <a:bodyPr/>
        <a:lstStyle/>
        <a:p>
          <a:endParaRPr lang="fr-FR"/>
        </a:p>
      </dgm:t>
    </dgm:pt>
    <dgm:pt modelId="{42D25153-4DB1-4AB5-B8E5-5B90ABEE59CE}" type="pres">
      <dgm:prSet presAssocID="{C46D4CA8-AF37-4BF3-94A8-25085B8ABE35}" presName="descendantText" presStyleLbl="alignAccFollowNode1" presStyleIdx="0" presStyleCnt="3">
        <dgm:presLayoutVars>
          <dgm:bulletEnabled val="1"/>
        </dgm:presLayoutVars>
      </dgm:prSet>
      <dgm:spPr/>
      <dgm:t>
        <a:bodyPr/>
        <a:lstStyle/>
        <a:p>
          <a:endParaRPr lang="fr-FR"/>
        </a:p>
      </dgm:t>
    </dgm:pt>
    <dgm:pt modelId="{91555F96-9936-4D36-95A1-79B06B6A88AB}" type="pres">
      <dgm:prSet presAssocID="{2B1DE768-254A-4F1C-AF48-CC3466FFA6C9}" presName="sp" presStyleCnt="0"/>
      <dgm:spPr/>
    </dgm:pt>
    <dgm:pt modelId="{8B2B2427-7265-453B-A34F-5FD492069E63}" type="pres">
      <dgm:prSet presAssocID="{EEDC7614-A34A-4B02-87E4-47B340C20B73}" presName="linNode" presStyleCnt="0"/>
      <dgm:spPr/>
    </dgm:pt>
    <dgm:pt modelId="{64E1BA0A-7470-484F-BCE8-5EBE0D688D66}" type="pres">
      <dgm:prSet presAssocID="{EEDC7614-A34A-4B02-87E4-47B340C20B73}" presName="parentText" presStyleLbl="node1" presStyleIdx="1" presStyleCnt="3" custScaleX="73508">
        <dgm:presLayoutVars>
          <dgm:chMax val="1"/>
          <dgm:bulletEnabled val="1"/>
        </dgm:presLayoutVars>
      </dgm:prSet>
      <dgm:spPr/>
      <dgm:t>
        <a:bodyPr/>
        <a:lstStyle/>
        <a:p>
          <a:endParaRPr lang="fr-FR"/>
        </a:p>
      </dgm:t>
    </dgm:pt>
    <dgm:pt modelId="{3BBB4249-14F9-44B1-A25D-3D9AA8F35A5D}" type="pres">
      <dgm:prSet presAssocID="{EEDC7614-A34A-4B02-87E4-47B340C20B73}" presName="descendantText" presStyleLbl="alignAccFollowNode1" presStyleIdx="1" presStyleCnt="3">
        <dgm:presLayoutVars>
          <dgm:bulletEnabled val="1"/>
        </dgm:presLayoutVars>
      </dgm:prSet>
      <dgm:spPr/>
      <dgm:t>
        <a:bodyPr/>
        <a:lstStyle/>
        <a:p>
          <a:endParaRPr lang="fr-FR"/>
        </a:p>
      </dgm:t>
    </dgm:pt>
    <dgm:pt modelId="{B0337655-BF43-40FF-B711-FC3F405F1DAF}" type="pres">
      <dgm:prSet presAssocID="{CDE7837E-49A4-4A62-8622-BB028813DDE1}" presName="sp" presStyleCnt="0"/>
      <dgm:spPr/>
    </dgm:pt>
    <dgm:pt modelId="{4C68596F-992C-45DB-8EB8-6DFBBD3CDADA}" type="pres">
      <dgm:prSet presAssocID="{7DF31126-5E61-473F-BDBC-F75CEC657AB8}" presName="linNode" presStyleCnt="0"/>
      <dgm:spPr/>
    </dgm:pt>
    <dgm:pt modelId="{0B309AFF-DB6D-4A6A-9292-FD03190BA73D}" type="pres">
      <dgm:prSet presAssocID="{7DF31126-5E61-473F-BDBC-F75CEC657AB8}" presName="parentText" presStyleLbl="node1" presStyleIdx="2" presStyleCnt="3" custScaleX="74065">
        <dgm:presLayoutVars>
          <dgm:chMax val="1"/>
          <dgm:bulletEnabled val="1"/>
        </dgm:presLayoutVars>
      </dgm:prSet>
      <dgm:spPr/>
      <dgm:t>
        <a:bodyPr/>
        <a:lstStyle/>
        <a:p>
          <a:endParaRPr lang="fr-FR"/>
        </a:p>
      </dgm:t>
    </dgm:pt>
    <dgm:pt modelId="{6C5003D9-AC82-4490-AE9A-98488DD43E52}" type="pres">
      <dgm:prSet presAssocID="{7DF31126-5E61-473F-BDBC-F75CEC657AB8}" presName="descendantText" presStyleLbl="alignAccFollowNode1" presStyleIdx="2" presStyleCnt="3" custScaleX="107643">
        <dgm:presLayoutVars>
          <dgm:bulletEnabled val="1"/>
        </dgm:presLayoutVars>
      </dgm:prSet>
      <dgm:spPr/>
      <dgm:t>
        <a:bodyPr/>
        <a:lstStyle/>
        <a:p>
          <a:endParaRPr lang="fr-FR"/>
        </a:p>
      </dgm:t>
    </dgm:pt>
  </dgm:ptLst>
  <dgm:cxnLst>
    <dgm:cxn modelId="{95BEE84F-AD59-4FFC-8E2C-744DAD05137D}" srcId="{C242FEE0-DDF7-4B45-A073-FD33FA1A55F6}" destId="{7DF31126-5E61-473F-BDBC-F75CEC657AB8}" srcOrd="2" destOrd="0" parTransId="{5B9182B7-CA00-4E00-8A71-2086754E4F93}" sibTransId="{288902F1-5103-4851-AC94-0B1BF7931EBC}"/>
    <dgm:cxn modelId="{FBF1B3F2-8341-4CD7-87C3-7F5A11DA6C84}" srcId="{C46D4CA8-AF37-4BF3-94A8-25085B8ABE35}" destId="{B901FCB6-E24D-4468-B590-A13670CEE753}" srcOrd="2" destOrd="0" parTransId="{7A763A8F-7C74-41F9-8D4C-87786D7CE077}" sibTransId="{29B1971F-F0AF-4B2D-930E-A04DE85E340B}"/>
    <dgm:cxn modelId="{247FE13E-3DCE-426F-902B-EAC8FE152A9E}" type="presOf" srcId="{EEDC7614-A34A-4B02-87E4-47B340C20B73}" destId="{64E1BA0A-7470-484F-BCE8-5EBE0D688D66}" srcOrd="0" destOrd="0" presId="urn:microsoft.com/office/officeart/2005/8/layout/vList5"/>
    <dgm:cxn modelId="{CE757830-086F-409B-96AD-E4F580F63D05}" type="presOf" srcId="{7372F3A9-E539-428C-9708-7FEC0EBA8174}" destId="{42D25153-4DB1-4AB5-B8E5-5B90ABEE59CE}" srcOrd="0" destOrd="0" presId="urn:microsoft.com/office/officeart/2005/8/layout/vList5"/>
    <dgm:cxn modelId="{32C63513-1F9F-4CCE-9F29-4709A71984D9}" srcId="{C46D4CA8-AF37-4BF3-94A8-25085B8ABE35}" destId="{7372F3A9-E539-428C-9708-7FEC0EBA8174}" srcOrd="0" destOrd="0" parTransId="{44D5D0C2-313C-4857-810B-E3A9C26C1C10}" sibTransId="{47623002-00A7-439D-8A9C-5C8E48CF17F1}"/>
    <dgm:cxn modelId="{E3BFF9DF-2084-4718-AE31-88CAD14E45EA}" type="presOf" srcId="{B901FCB6-E24D-4468-B590-A13670CEE753}" destId="{42D25153-4DB1-4AB5-B8E5-5B90ABEE59CE}" srcOrd="0" destOrd="2" presId="urn:microsoft.com/office/officeart/2005/8/layout/vList5"/>
    <dgm:cxn modelId="{560D64CA-DAE0-4F86-ACC9-50CCF7F9422B}" type="presOf" srcId="{5D466C2A-1230-4209-BED8-8809D9861888}" destId="{42D25153-4DB1-4AB5-B8E5-5B90ABEE59CE}" srcOrd="0" destOrd="1" presId="urn:microsoft.com/office/officeart/2005/8/layout/vList5"/>
    <dgm:cxn modelId="{E7574D21-E4DD-4A66-B392-17BB0F436E4B}" srcId="{C242FEE0-DDF7-4B45-A073-FD33FA1A55F6}" destId="{EEDC7614-A34A-4B02-87E4-47B340C20B73}" srcOrd="1" destOrd="0" parTransId="{1C91838F-2804-4386-A69B-7B934738FD6C}" sibTransId="{CDE7837E-49A4-4A62-8622-BB028813DDE1}"/>
    <dgm:cxn modelId="{4BA91FD7-908D-4049-BBEB-9900264180E8}" srcId="{C46D4CA8-AF37-4BF3-94A8-25085B8ABE35}" destId="{5D466C2A-1230-4209-BED8-8809D9861888}" srcOrd="1" destOrd="0" parTransId="{5F7AC5B1-4C65-43D5-B652-86A8D34B2880}" sibTransId="{A665DCE2-D5C9-4269-9799-955C839241FF}"/>
    <dgm:cxn modelId="{F6B0778E-B25B-4A11-9371-F8F94FD95896}" srcId="{EEDC7614-A34A-4B02-87E4-47B340C20B73}" destId="{3DA7A756-1BA1-4E1C-8605-5BDFCF74E15F}" srcOrd="0" destOrd="0" parTransId="{515ED353-F320-445B-B2F3-4C942EC6CABE}" sibTransId="{30B517EC-1958-4262-B4F8-F4A3019D2893}"/>
    <dgm:cxn modelId="{02E9E29B-FDF6-417B-9BB4-ABF41608A050}" type="presOf" srcId="{3DA7A756-1BA1-4E1C-8605-5BDFCF74E15F}" destId="{3BBB4249-14F9-44B1-A25D-3D9AA8F35A5D}" srcOrd="0" destOrd="0" presId="urn:microsoft.com/office/officeart/2005/8/layout/vList5"/>
    <dgm:cxn modelId="{8E544B16-AA09-451E-ABF4-1C912E565D7B}" type="presOf" srcId="{C46D4CA8-AF37-4BF3-94A8-25085B8ABE35}" destId="{06C8C39D-44E9-4AE1-8EEB-96C96629D7CC}" srcOrd="0" destOrd="0" presId="urn:microsoft.com/office/officeart/2005/8/layout/vList5"/>
    <dgm:cxn modelId="{9DD5182C-E30E-473E-AA07-AEE59FF4EE80}" type="presOf" srcId="{7DF31126-5E61-473F-BDBC-F75CEC657AB8}" destId="{0B309AFF-DB6D-4A6A-9292-FD03190BA73D}" srcOrd="0" destOrd="0" presId="urn:microsoft.com/office/officeart/2005/8/layout/vList5"/>
    <dgm:cxn modelId="{A01C3DC2-171D-4057-8154-E1F60C5103DC}" type="presOf" srcId="{94B900D4-3F8C-41D0-9CC2-EACBD75BA502}" destId="{6C5003D9-AC82-4490-AE9A-98488DD43E52}" srcOrd="0" destOrd="0" presId="urn:microsoft.com/office/officeart/2005/8/layout/vList5"/>
    <dgm:cxn modelId="{ECC1222E-A068-4829-B44E-98381554B3F4}" srcId="{C242FEE0-DDF7-4B45-A073-FD33FA1A55F6}" destId="{C46D4CA8-AF37-4BF3-94A8-25085B8ABE35}" srcOrd="0" destOrd="0" parTransId="{7C014510-F360-4B22-902C-E14C4C48B640}" sibTransId="{2B1DE768-254A-4F1C-AF48-CC3466FFA6C9}"/>
    <dgm:cxn modelId="{2B21A811-BF3A-4EE4-B7BB-CAC0A35C47BA}" type="presOf" srcId="{055115BC-C4B4-4A50-936D-89E721A9A70B}" destId="{6C5003D9-AC82-4490-AE9A-98488DD43E52}" srcOrd="0" destOrd="1" presId="urn:microsoft.com/office/officeart/2005/8/layout/vList5"/>
    <dgm:cxn modelId="{042C4440-875A-49D7-8BC4-3AC6DF8CFB7D}" srcId="{7DF31126-5E61-473F-BDBC-F75CEC657AB8}" destId="{94B900D4-3F8C-41D0-9CC2-EACBD75BA502}" srcOrd="0" destOrd="0" parTransId="{E2A1A27C-E299-43CA-A82D-E20DAB8FB81B}" sibTransId="{8F5FA4F7-C589-4D06-915A-7DB0FE6F45F7}"/>
    <dgm:cxn modelId="{5A3E365D-4CF8-473F-8D4F-57314E0A2013}" type="presOf" srcId="{C242FEE0-DDF7-4B45-A073-FD33FA1A55F6}" destId="{36ECE218-260C-4EFE-AE51-A20774CA5DE4}" srcOrd="0" destOrd="0" presId="urn:microsoft.com/office/officeart/2005/8/layout/vList5"/>
    <dgm:cxn modelId="{5734DAB3-637F-41D7-B522-724AABEF2FF1}" type="presOf" srcId="{DBCD3BD7-A938-4365-A8AD-220B7C4EC039}" destId="{3BBB4249-14F9-44B1-A25D-3D9AA8F35A5D}" srcOrd="0" destOrd="1" presId="urn:microsoft.com/office/officeart/2005/8/layout/vList5"/>
    <dgm:cxn modelId="{BAE2AA67-F214-4DF9-9BE6-50542B88502E}" srcId="{7DF31126-5E61-473F-BDBC-F75CEC657AB8}" destId="{055115BC-C4B4-4A50-936D-89E721A9A70B}" srcOrd="1" destOrd="0" parTransId="{15FA411E-B016-4B9F-8A88-192454FACC3C}" sibTransId="{C87B2C05-74F3-42F3-A2CA-D8950709D608}"/>
    <dgm:cxn modelId="{B520B127-CDAA-4143-B1BA-56D062AFAF6A}" srcId="{EEDC7614-A34A-4B02-87E4-47B340C20B73}" destId="{DBCD3BD7-A938-4365-A8AD-220B7C4EC039}" srcOrd="1" destOrd="0" parTransId="{998C0BB1-2B2E-4006-A665-085899283978}" sibTransId="{648F0355-3300-4648-ADAA-E6C743A0D54A}"/>
    <dgm:cxn modelId="{ABA437A6-8544-484B-8F4A-C6A64274FB7C}" type="presParOf" srcId="{36ECE218-260C-4EFE-AE51-A20774CA5DE4}" destId="{999E06EE-68E5-42A4-8C35-961A831E49CC}" srcOrd="0" destOrd="0" presId="urn:microsoft.com/office/officeart/2005/8/layout/vList5"/>
    <dgm:cxn modelId="{9DB5464A-7FDA-46E4-AC98-78758E1BFC9E}" type="presParOf" srcId="{999E06EE-68E5-42A4-8C35-961A831E49CC}" destId="{06C8C39D-44E9-4AE1-8EEB-96C96629D7CC}" srcOrd="0" destOrd="0" presId="urn:microsoft.com/office/officeart/2005/8/layout/vList5"/>
    <dgm:cxn modelId="{C31A51EA-1FFD-4FD8-B610-969461DE271F}" type="presParOf" srcId="{999E06EE-68E5-42A4-8C35-961A831E49CC}" destId="{42D25153-4DB1-4AB5-B8E5-5B90ABEE59CE}" srcOrd="1" destOrd="0" presId="urn:microsoft.com/office/officeart/2005/8/layout/vList5"/>
    <dgm:cxn modelId="{9BE1EDA7-3267-4558-9BA6-AF6BD8DD5D13}" type="presParOf" srcId="{36ECE218-260C-4EFE-AE51-A20774CA5DE4}" destId="{91555F96-9936-4D36-95A1-79B06B6A88AB}" srcOrd="1" destOrd="0" presId="urn:microsoft.com/office/officeart/2005/8/layout/vList5"/>
    <dgm:cxn modelId="{D4A09946-C5B7-4B2F-9D68-69DEB081CAA5}" type="presParOf" srcId="{36ECE218-260C-4EFE-AE51-A20774CA5DE4}" destId="{8B2B2427-7265-453B-A34F-5FD492069E63}" srcOrd="2" destOrd="0" presId="urn:microsoft.com/office/officeart/2005/8/layout/vList5"/>
    <dgm:cxn modelId="{BA32ABBC-DC0C-44BF-BEB3-93158347CFE3}" type="presParOf" srcId="{8B2B2427-7265-453B-A34F-5FD492069E63}" destId="{64E1BA0A-7470-484F-BCE8-5EBE0D688D66}" srcOrd="0" destOrd="0" presId="urn:microsoft.com/office/officeart/2005/8/layout/vList5"/>
    <dgm:cxn modelId="{77AA1A4A-4915-4E4E-8188-D966C7911841}" type="presParOf" srcId="{8B2B2427-7265-453B-A34F-5FD492069E63}" destId="{3BBB4249-14F9-44B1-A25D-3D9AA8F35A5D}" srcOrd="1" destOrd="0" presId="urn:microsoft.com/office/officeart/2005/8/layout/vList5"/>
    <dgm:cxn modelId="{D881AC95-F87D-4B3A-9E31-43D9F293DC2C}" type="presParOf" srcId="{36ECE218-260C-4EFE-AE51-A20774CA5DE4}" destId="{B0337655-BF43-40FF-B711-FC3F405F1DAF}" srcOrd="3" destOrd="0" presId="urn:microsoft.com/office/officeart/2005/8/layout/vList5"/>
    <dgm:cxn modelId="{A44FC066-F2D0-4579-ACE0-963EE4A94AC1}" type="presParOf" srcId="{36ECE218-260C-4EFE-AE51-A20774CA5DE4}" destId="{4C68596F-992C-45DB-8EB8-6DFBBD3CDADA}" srcOrd="4" destOrd="0" presId="urn:microsoft.com/office/officeart/2005/8/layout/vList5"/>
    <dgm:cxn modelId="{A58C18AE-033B-4750-BF8E-D3DBA03D611D}" type="presParOf" srcId="{4C68596F-992C-45DB-8EB8-6DFBBD3CDADA}" destId="{0B309AFF-DB6D-4A6A-9292-FD03190BA73D}" srcOrd="0" destOrd="0" presId="urn:microsoft.com/office/officeart/2005/8/layout/vList5"/>
    <dgm:cxn modelId="{2B4D981D-B132-4961-998E-77EE045CCDEB}" type="presParOf" srcId="{4C68596F-992C-45DB-8EB8-6DFBBD3CDADA}" destId="{6C5003D9-AC82-4490-AE9A-98488DD43E52}"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6E28F6-E466-4D4E-9073-4E0AAB9D318A}" type="doc">
      <dgm:prSet loTypeId="urn:microsoft.com/office/officeart/2005/8/layout/lProcess2" loCatId="list" qsTypeId="urn:microsoft.com/office/officeart/2005/8/quickstyle/simple4" qsCatId="simple" csTypeId="urn:microsoft.com/office/officeart/2005/8/colors/accent2_4" csCatId="accent2" phldr="1"/>
      <dgm:spPr/>
      <dgm:t>
        <a:bodyPr/>
        <a:lstStyle/>
        <a:p>
          <a:endParaRPr lang="fr-FR"/>
        </a:p>
      </dgm:t>
    </dgm:pt>
    <dgm:pt modelId="{1B2CD8AB-2FA7-4C7D-8276-BA44A4D51D58}">
      <dgm:prSet phldrT="[Texte]"/>
      <dgm:spPr/>
      <dgm:t>
        <a:bodyPr/>
        <a:lstStyle/>
        <a:p>
          <a:r>
            <a:rPr lang="fr-FR" dirty="0"/>
            <a:t>Composantes</a:t>
          </a:r>
        </a:p>
      </dgm:t>
    </dgm:pt>
    <dgm:pt modelId="{34F9FABB-7480-40C2-9122-A39F6964BE83}" type="parTrans" cxnId="{E9723281-D79E-4A4E-B44D-EDD08CE93CCF}">
      <dgm:prSet/>
      <dgm:spPr/>
      <dgm:t>
        <a:bodyPr/>
        <a:lstStyle/>
        <a:p>
          <a:endParaRPr lang="fr-FR"/>
        </a:p>
      </dgm:t>
    </dgm:pt>
    <dgm:pt modelId="{AC36AD81-B21D-4511-BB89-B50457ACD8D8}" type="sibTrans" cxnId="{E9723281-D79E-4A4E-B44D-EDD08CE93CCF}">
      <dgm:prSet/>
      <dgm:spPr/>
      <dgm:t>
        <a:bodyPr/>
        <a:lstStyle/>
        <a:p>
          <a:endParaRPr lang="fr-FR"/>
        </a:p>
      </dgm:t>
    </dgm:pt>
    <dgm:pt modelId="{E09BF076-0589-4BA0-9711-B6A19B0EEF28}">
      <dgm:prSet phldrT="[Texte]"/>
      <dgm:spPr/>
      <dgm:t>
        <a:bodyPr/>
        <a:lstStyle/>
        <a:p>
          <a:r>
            <a:rPr lang="fr-FR" dirty="0"/>
            <a:t>Valeurs</a:t>
          </a:r>
        </a:p>
      </dgm:t>
    </dgm:pt>
    <dgm:pt modelId="{7BF351D7-1447-4D5C-8A97-1910C1C12669}" type="parTrans" cxnId="{644AC1D8-2B8B-4F71-9F6E-07C585C02AA6}">
      <dgm:prSet/>
      <dgm:spPr/>
      <dgm:t>
        <a:bodyPr/>
        <a:lstStyle/>
        <a:p>
          <a:endParaRPr lang="fr-FR"/>
        </a:p>
      </dgm:t>
    </dgm:pt>
    <dgm:pt modelId="{D722D1AC-582F-42C3-A59C-3C19929C4782}" type="sibTrans" cxnId="{644AC1D8-2B8B-4F71-9F6E-07C585C02AA6}">
      <dgm:prSet/>
      <dgm:spPr/>
      <dgm:t>
        <a:bodyPr/>
        <a:lstStyle/>
        <a:p>
          <a:endParaRPr lang="fr-FR"/>
        </a:p>
      </dgm:t>
    </dgm:pt>
    <dgm:pt modelId="{6DFC4336-36DB-40C8-AECA-0B9912473234}">
      <dgm:prSet phldrT="[Texte]"/>
      <dgm:spPr/>
      <dgm:t>
        <a:bodyPr/>
        <a:lstStyle/>
        <a:p>
          <a:r>
            <a:rPr lang="fr-FR" dirty="0"/>
            <a:t>Normes</a:t>
          </a:r>
        </a:p>
      </dgm:t>
    </dgm:pt>
    <dgm:pt modelId="{20CEEE2E-755C-4DE2-A33D-D8B975703963}" type="parTrans" cxnId="{8E7A3A51-C87E-4813-AF65-1DB15E27F7A8}">
      <dgm:prSet/>
      <dgm:spPr/>
      <dgm:t>
        <a:bodyPr/>
        <a:lstStyle/>
        <a:p>
          <a:endParaRPr lang="fr-FR"/>
        </a:p>
      </dgm:t>
    </dgm:pt>
    <dgm:pt modelId="{EC3BEA86-CFD8-48F5-BAAB-09D829600C65}" type="sibTrans" cxnId="{8E7A3A51-C87E-4813-AF65-1DB15E27F7A8}">
      <dgm:prSet/>
      <dgm:spPr/>
      <dgm:t>
        <a:bodyPr/>
        <a:lstStyle/>
        <a:p>
          <a:endParaRPr lang="fr-FR"/>
        </a:p>
      </dgm:t>
    </dgm:pt>
    <dgm:pt modelId="{BD64A9DA-01E6-4F3C-A52F-81735369F9A8}">
      <dgm:prSet phldrT="[Texte]"/>
      <dgm:spPr/>
      <dgm:t>
        <a:bodyPr/>
        <a:lstStyle/>
        <a:p>
          <a:r>
            <a:rPr lang="fr-FR" dirty="0"/>
            <a:t>Propriétés</a:t>
          </a:r>
        </a:p>
      </dgm:t>
    </dgm:pt>
    <dgm:pt modelId="{D6973478-7E5B-450A-983F-B4CF0B9454EC}" type="parTrans" cxnId="{BF7AFD66-C6E0-4174-83E8-8FA5DC97D8DA}">
      <dgm:prSet/>
      <dgm:spPr/>
      <dgm:t>
        <a:bodyPr/>
        <a:lstStyle/>
        <a:p>
          <a:endParaRPr lang="fr-FR"/>
        </a:p>
      </dgm:t>
    </dgm:pt>
    <dgm:pt modelId="{C07952DA-5D63-4115-86E0-4E791A78BD36}" type="sibTrans" cxnId="{BF7AFD66-C6E0-4174-83E8-8FA5DC97D8DA}">
      <dgm:prSet/>
      <dgm:spPr/>
      <dgm:t>
        <a:bodyPr/>
        <a:lstStyle/>
        <a:p>
          <a:endParaRPr lang="fr-FR"/>
        </a:p>
      </dgm:t>
    </dgm:pt>
    <dgm:pt modelId="{C0355DA9-D8EA-4594-BF2E-D6D66AF3F8AA}">
      <dgm:prSet phldrT="[Texte]"/>
      <dgm:spPr/>
      <dgm:t>
        <a:bodyPr/>
        <a:lstStyle/>
        <a:p>
          <a:r>
            <a:rPr lang="fr-FR" dirty="0"/>
            <a:t>Réalité collective</a:t>
          </a:r>
        </a:p>
      </dgm:t>
    </dgm:pt>
    <dgm:pt modelId="{A88282EA-451D-4A43-811C-D5757D8C965E}" type="parTrans" cxnId="{AE5DF721-9BDC-4434-BDD7-E66C45494A29}">
      <dgm:prSet/>
      <dgm:spPr/>
      <dgm:t>
        <a:bodyPr/>
        <a:lstStyle/>
        <a:p>
          <a:endParaRPr lang="fr-FR"/>
        </a:p>
      </dgm:t>
    </dgm:pt>
    <dgm:pt modelId="{66C3D6EB-4879-4453-96D6-FB46C503E5E7}" type="sibTrans" cxnId="{AE5DF721-9BDC-4434-BDD7-E66C45494A29}">
      <dgm:prSet/>
      <dgm:spPr/>
      <dgm:t>
        <a:bodyPr/>
        <a:lstStyle/>
        <a:p>
          <a:endParaRPr lang="fr-FR"/>
        </a:p>
      </dgm:t>
    </dgm:pt>
    <dgm:pt modelId="{C3005DD5-3974-4A41-937B-8CEA3E7F4EDB}">
      <dgm:prSet phldrT="[Texte]"/>
      <dgm:spPr/>
      <dgm:t>
        <a:bodyPr/>
        <a:lstStyle/>
        <a:p>
          <a:r>
            <a:rPr lang="fr-FR" dirty="0"/>
            <a:t>Transmise par l’éducation</a:t>
          </a:r>
        </a:p>
      </dgm:t>
    </dgm:pt>
    <dgm:pt modelId="{1A8E0F1B-F270-4E97-A085-79DA263A942F}" type="parTrans" cxnId="{4F17CE3E-E10C-4BCB-AEA2-FC610A5F85F2}">
      <dgm:prSet/>
      <dgm:spPr/>
      <dgm:t>
        <a:bodyPr/>
        <a:lstStyle/>
        <a:p>
          <a:endParaRPr lang="fr-FR"/>
        </a:p>
      </dgm:t>
    </dgm:pt>
    <dgm:pt modelId="{05444A8C-62F5-4117-8401-01B9DE47862B}" type="sibTrans" cxnId="{4F17CE3E-E10C-4BCB-AEA2-FC610A5F85F2}">
      <dgm:prSet/>
      <dgm:spPr/>
      <dgm:t>
        <a:bodyPr/>
        <a:lstStyle/>
        <a:p>
          <a:endParaRPr lang="fr-FR"/>
        </a:p>
      </dgm:t>
    </dgm:pt>
    <dgm:pt modelId="{98A3375A-743F-4233-8A83-A2065ABCE49B}">
      <dgm:prSet phldrT="[Texte]"/>
      <dgm:spPr/>
      <dgm:t>
        <a:bodyPr/>
        <a:lstStyle/>
        <a:p>
          <a:r>
            <a:rPr lang="fr-FR" dirty="0"/>
            <a:t>Fonctions</a:t>
          </a:r>
        </a:p>
      </dgm:t>
    </dgm:pt>
    <dgm:pt modelId="{5B24B529-8145-4F22-B7E5-D5D6D6CE310D}" type="parTrans" cxnId="{7EC2BB5E-D8AB-4959-B28F-2153C884143C}">
      <dgm:prSet/>
      <dgm:spPr/>
      <dgm:t>
        <a:bodyPr/>
        <a:lstStyle/>
        <a:p>
          <a:endParaRPr lang="fr-FR"/>
        </a:p>
      </dgm:t>
    </dgm:pt>
    <dgm:pt modelId="{5C099AC0-D371-421C-AAB3-006877E0F26D}" type="sibTrans" cxnId="{7EC2BB5E-D8AB-4959-B28F-2153C884143C}">
      <dgm:prSet/>
      <dgm:spPr/>
      <dgm:t>
        <a:bodyPr/>
        <a:lstStyle/>
        <a:p>
          <a:endParaRPr lang="fr-FR"/>
        </a:p>
      </dgm:t>
    </dgm:pt>
    <dgm:pt modelId="{BCC119A8-7FAA-4E94-B12F-F80A03C663A2}">
      <dgm:prSet phldrT="[Texte]"/>
      <dgm:spPr/>
      <dgm:t>
        <a:bodyPr/>
        <a:lstStyle/>
        <a:p>
          <a:r>
            <a:rPr lang="fr-FR" dirty="0"/>
            <a:t>Enveloppe symbolique</a:t>
          </a:r>
        </a:p>
      </dgm:t>
    </dgm:pt>
    <dgm:pt modelId="{5BBA41AD-FD3F-4A55-8D52-29714D8BE078}" type="parTrans" cxnId="{DEC94C3E-B7B8-43F9-96CA-F9B9D334A3B4}">
      <dgm:prSet/>
      <dgm:spPr/>
      <dgm:t>
        <a:bodyPr/>
        <a:lstStyle/>
        <a:p>
          <a:endParaRPr lang="fr-FR"/>
        </a:p>
      </dgm:t>
    </dgm:pt>
    <dgm:pt modelId="{8D9D018D-1AC5-49AF-BA3F-B9F7C7A32B4C}" type="sibTrans" cxnId="{DEC94C3E-B7B8-43F9-96CA-F9B9D334A3B4}">
      <dgm:prSet/>
      <dgm:spPr/>
      <dgm:t>
        <a:bodyPr/>
        <a:lstStyle/>
        <a:p>
          <a:endParaRPr lang="fr-FR"/>
        </a:p>
      </dgm:t>
    </dgm:pt>
    <dgm:pt modelId="{389A87F0-B937-45AB-AF91-159EC74A2E0D}">
      <dgm:prSet phldrT="[Texte]"/>
      <dgm:spPr/>
      <dgm:t>
        <a:bodyPr/>
        <a:lstStyle/>
        <a:p>
          <a:r>
            <a:rPr lang="fr-FR" dirty="0"/>
            <a:t>Unité du groupe</a:t>
          </a:r>
        </a:p>
      </dgm:t>
    </dgm:pt>
    <dgm:pt modelId="{4EBC3BD2-8A28-46F9-99AC-7137CEDC209A}" type="parTrans" cxnId="{93BFD1D8-2AFE-4DD7-8F8B-A005B5532D3D}">
      <dgm:prSet/>
      <dgm:spPr/>
      <dgm:t>
        <a:bodyPr/>
        <a:lstStyle/>
        <a:p>
          <a:endParaRPr lang="fr-FR"/>
        </a:p>
      </dgm:t>
    </dgm:pt>
    <dgm:pt modelId="{F29BFE10-08AF-4095-A942-FEF889173FE6}" type="sibTrans" cxnId="{93BFD1D8-2AFE-4DD7-8F8B-A005B5532D3D}">
      <dgm:prSet/>
      <dgm:spPr/>
      <dgm:t>
        <a:bodyPr/>
        <a:lstStyle/>
        <a:p>
          <a:endParaRPr lang="fr-FR"/>
        </a:p>
      </dgm:t>
    </dgm:pt>
    <dgm:pt modelId="{21804253-9278-411B-A99B-2E408841A222}">
      <dgm:prSet/>
      <dgm:spPr/>
      <dgm:t>
        <a:bodyPr/>
        <a:lstStyle/>
        <a:p>
          <a:r>
            <a:rPr lang="fr-FR" dirty="0"/>
            <a:t>Croyances</a:t>
          </a:r>
        </a:p>
      </dgm:t>
    </dgm:pt>
    <dgm:pt modelId="{4C506E1C-61E1-435B-AE44-A46812A99158}" type="parTrans" cxnId="{137565B9-FFB9-4A83-A830-98A4165E0853}">
      <dgm:prSet/>
      <dgm:spPr/>
      <dgm:t>
        <a:bodyPr/>
        <a:lstStyle/>
        <a:p>
          <a:endParaRPr lang="fr-FR"/>
        </a:p>
      </dgm:t>
    </dgm:pt>
    <dgm:pt modelId="{41BC96CF-CF3E-49BD-836E-B3654E20E73B}" type="sibTrans" cxnId="{137565B9-FFB9-4A83-A830-98A4165E0853}">
      <dgm:prSet/>
      <dgm:spPr/>
      <dgm:t>
        <a:bodyPr/>
        <a:lstStyle/>
        <a:p>
          <a:endParaRPr lang="fr-FR"/>
        </a:p>
      </dgm:t>
    </dgm:pt>
    <dgm:pt modelId="{8A2CF53C-3AE5-480C-A938-2D5D3DC1024A}">
      <dgm:prSet/>
      <dgm:spPr/>
      <dgm:t>
        <a:bodyPr/>
        <a:lstStyle/>
        <a:p>
          <a:r>
            <a:rPr lang="fr-FR" dirty="0"/>
            <a:t>Savoir-faire</a:t>
          </a:r>
        </a:p>
      </dgm:t>
    </dgm:pt>
    <dgm:pt modelId="{3D4A6FA2-E34D-48BE-A224-EEFED108410A}" type="parTrans" cxnId="{8C428507-C75B-4E53-8E81-E8FB2618855E}">
      <dgm:prSet/>
      <dgm:spPr/>
      <dgm:t>
        <a:bodyPr/>
        <a:lstStyle/>
        <a:p>
          <a:endParaRPr lang="fr-FR"/>
        </a:p>
      </dgm:t>
    </dgm:pt>
    <dgm:pt modelId="{6C248551-83B2-4F3E-AD23-AC58DCB6BBB4}" type="sibTrans" cxnId="{8C428507-C75B-4E53-8E81-E8FB2618855E}">
      <dgm:prSet/>
      <dgm:spPr/>
      <dgm:t>
        <a:bodyPr/>
        <a:lstStyle/>
        <a:p>
          <a:endParaRPr lang="fr-FR"/>
        </a:p>
      </dgm:t>
    </dgm:pt>
    <dgm:pt modelId="{F7396986-CF94-43DD-A58D-3FAD10E87450}">
      <dgm:prSet/>
      <dgm:spPr/>
      <dgm:t>
        <a:bodyPr/>
        <a:lstStyle/>
        <a:p>
          <a:r>
            <a:rPr lang="fr-FR" dirty="0"/>
            <a:t>Préexistante</a:t>
          </a:r>
        </a:p>
      </dgm:t>
    </dgm:pt>
    <dgm:pt modelId="{5B1EABD0-6365-4525-B321-666E2D9FF6F1}" type="parTrans" cxnId="{4592D773-1C33-4546-822E-1D17691A41C3}">
      <dgm:prSet/>
      <dgm:spPr/>
      <dgm:t>
        <a:bodyPr/>
        <a:lstStyle/>
        <a:p>
          <a:endParaRPr lang="fr-FR"/>
        </a:p>
      </dgm:t>
    </dgm:pt>
    <dgm:pt modelId="{4E0E8BDA-3640-4473-B3DF-1E8E198A0B6F}" type="sibTrans" cxnId="{4592D773-1C33-4546-822E-1D17691A41C3}">
      <dgm:prSet/>
      <dgm:spPr/>
      <dgm:t>
        <a:bodyPr/>
        <a:lstStyle/>
        <a:p>
          <a:endParaRPr lang="fr-FR"/>
        </a:p>
      </dgm:t>
    </dgm:pt>
    <dgm:pt modelId="{02E0F669-243D-4782-9A6C-B42C96C9B076}">
      <dgm:prSet/>
      <dgm:spPr/>
      <dgm:t>
        <a:bodyPr/>
        <a:lstStyle/>
        <a:p>
          <a:r>
            <a:rPr lang="fr-FR" dirty="0"/>
            <a:t>Evolutive</a:t>
          </a:r>
        </a:p>
      </dgm:t>
    </dgm:pt>
    <dgm:pt modelId="{445051E8-249E-4E92-8A7F-DE5F4BDA1C8B}" type="parTrans" cxnId="{D463AA41-F74B-4CD1-8A34-3F216F0F9311}">
      <dgm:prSet/>
      <dgm:spPr/>
      <dgm:t>
        <a:bodyPr/>
        <a:lstStyle/>
        <a:p>
          <a:endParaRPr lang="fr-FR"/>
        </a:p>
      </dgm:t>
    </dgm:pt>
    <dgm:pt modelId="{9840D86D-9419-48C1-92CE-BB3C8B923104}" type="sibTrans" cxnId="{D463AA41-F74B-4CD1-8A34-3F216F0F9311}">
      <dgm:prSet/>
      <dgm:spPr/>
      <dgm:t>
        <a:bodyPr/>
        <a:lstStyle/>
        <a:p>
          <a:endParaRPr lang="fr-FR"/>
        </a:p>
      </dgm:t>
    </dgm:pt>
    <dgm:pt modelId="{B03F2F04-18D6-4E08-8178-8BCB81C2B9EE}">
      <dgm:prSet/>
      <dgm:spPr/>
      <dgm:t>
        <a:bodyPr/>
        <a:lstStyle/>
        <a:p>
          <a:r>
            <a:rPr lang="fr-FR" dirty="0"/>
            <a:t>Médiation</a:t>
          </a:r>
        </a:p>
      </dgm:t>
    </dgm:pt>
    <dgm:pt modelId="{034505BE-0134-4880-93FD-B33CA2B6DC82}" type="parTrans" cxnId="{650FC850-6EE6-4FC4-BD27-4905119B22AB}">
      <dgm:prSet/>
      <dgm:spPr/>
      <dgm:t>
        <a:bodyPr/>
        <a:lstStyle/>
        <a:p>
          <a:endParaRPr lang="fr-FR"/>
        </a:p>
      </dgm:t>
    </dgm:pt>
    <dgm:pt modelId="{7B0127B5-CB98-4398-9016-CCDDAEE4FF94}" type="sibTrans" cxnId="{650FC850-6EE6-4FC4-BD27-4905119B22AB}">
      <dgm:prSet/>
      <dgm:spPr/>
      <dgm:t>
        <a:bodyPr/>
        <a:lstStyle/>
        <a:p>
          <a:endParaRPr lang="fr-FR"/>
        </a:p>
      </dgm:t>
    </dgm:pt>
    <dgm:pt modelId="{26BA40E5-CA11-41E5-B872-F5805E29A627}" type="pres">
      <dgm:prSet presAssocID="{1D6E28F6-E466-4D4E-9073-4E0AAB9D318A}" presName="theList" presStyleCnt="0">
        <dgm:presLayoutVars>
          <dgm:dir/>
          <dgm:animLvl val="lvl"/>
          <dgm:resizeHandles val="exact"/>
        </dgm:presLayoutVars>
      </dgm:prSet>
      <dgm:spPr/>
      <dgm:t>
        <a:bodyPr/>
        <a:lstStyle/>
        <a:p>
          <a:endParaRPr lang="fr-FR"/>
        </a:p>
      </dgm:t>
    </dgm:pt>
    <dgm:pt modelId="{DF3EB3B7-44BE-4559-BA65-F70CEB3F3C8F}" type="pres">
      <dgm:prSet presAssocID="{1B2CD8AB-2FA7-4C7D-8276-BA44A4D51D58}" presName="compNode" presStyleCnt="0"/>
      <dgm:spPr/>
    </dgm:pt>
    <dgm:pt modelId="{CE3DEFCE-FB69-4CDD-8E4D-37AAF94FA734}" type="pres">
      <dgm:prSet presAssocID="{1B2CD8AB-2FA7-4C7D-8276-BA44A4D51D58}" presName="aNode" presStyleLbl="bgShp" presStyleIdx="0" presStyleCnt="3" custLinFactNeighborX="-316" custLinFactNeighborY="-1009"/>
      <dgm:spPr/>
      <dgm:t>
        <a:bodyPr/>
        <a:lstStyle/>
        <a:p>
          <a:endParaRPr lang="fr-FR"/>
        </a:p>
      </dgm:t>
    </dgm:pt>
    <dgm:pt modelId="{32A04DE5-2EB7-43C8-A74E-53B91E46855D}" type="pres">
      <dgm:prSet presAssocID="{1B2CD8AB-2FA7-4C7D-8276-BA44A4D51D58}" presName="textNode" presStyleLbl="bgShp" presStyleIdx="0" presStyleCnt="3"/>
      <dgm:spPr/>
      <dgm:t>
        <a:bodyPr/>
        <a:lstStyle/>
        <a:p>
          <a:endParaRPr lang="fr-FR"/>
        </a:p>
      </dgm:t>
    </dgm:pt>
    <dgm:pt modelId="{723FC8EF-0454-4A35-9275-8133B8834B36}" type="pres">
      <dgm:prSet presAssocID="{1B2CD8AB-2FA7-4C7D-8276-BA44A4D51D58}" presName="compChildNode" presStyleCnt="0"/>
      <dgm:spPr/>
    </dgm:pt>
    <dgm:pt modelId="{178AB7C4-3A6D-4F39-BF84-F74DEF7519A5}" type="pres">
      <dgm:prSet presAssocID="{1B2CD8AB-2FA7-4C7D-8276-BA44A4D51D58}" presName="theInnerList" presStyleCnt="0"/>
      <dgm:spPr/>
    </dgm:pt>
    <dgm:pt modelId="{25663102-CE35-46BA-9E85-7306BFAD385F}" type="pres">
      <dgm:prSet presAssocID="{E09BF076-0589-4BA0-9711-B6A19B0EEF28}" presName="childNode" presStyleLbl="node1" presStyleIdx="0" presStyleCnt="11">
        <dgm:presLayoutVars>
          <dgm:bulletEnabled val="1"/>
        </dgm:presLayoutVars>
      </dgm:prSet>
      <dgm:spPr/>
      <dgm:t>
        <a:bodyPr/>
        <a:lstStyle/>
        <a:p>
          <a:endParaRPr lang="fr-FR"/>
        </a:p>
      </dgm:t>
    </dgm:pt>
    <dgm:pt modelId="{9596DDE0-3374-4C9F-B411-AD13ED8C446F}" type="pres">
      <dgm:prSet presAssocID="{E09BF076-0589-4BA0-9711-B6A19B0EEF28}" presName="aSpace2" presStyleCnt="0"/>
      <dgm:spPr/>
    </dgm:pt>
    <dgm:pt modelId="{E26873EB-EF92-4AA0-87DB-2C603E585D6D}" type="pres">
      <dgm:prSet presAssocID="{6DFC4336-36DB-40C8-AECA-0B9912473234}" presName="childNode" presStyleLbl="node1" presStyleIdx="1" presStyleCnt="11">
        <dgm:presLayoutVars>
          <dgm:bulletEnabled val="1"/>
        </dgm:presLayoutVars>
      </dgm:prSet>
      <dgm:spPr/>
      <dgm:t>
        <a:bodyPr/>
        <a:lstStyle/>
        <a:p>
          <a:endParaRPr lang="fr-FR"/>
        </a:p>
      </dgm:t>
    </dgm:pt>
    <dgm:pt modelId="{22CE42A5-645F-4469-A4A4-7B198138E795}" type="pres">
      <dgm:prSet presAssocID="{6DFC4336-36DB-40C8-AECA-0B9912473234}" presName="aSpace2" presStyleCnt="0"/>
      <dgm:spPr/>
    </dgm:pt>
    <dgm:pt modelId="{6895CA13-F874-4BF1-BD70-A407106CEAA2}" type="pres">
      <dgm:prSet presAssocID="{21804253-9278-411B-A99B-2E408841A222}" presName="childNode" presStyleLbl="node1" presStyleIdx="2" presStyleCnt="11">
        <dgm:presLayoutVars>
          <dgm:bulletEnabled val="1"/>
        </dgm:presLayoutVars>
      </dgm:prSet>
      <dgm:spPr/>
      <dgm:t>
        <a:bodyPr/>
        <a:lstStyle/>
        <a:p>
          <a:endParaRPr lang="fr-FR"/>
        </a:p>
      </dgm:t>
    </dgm:pt>
    <dgm:pt modelId="{B6988CB7-CDE5-49BE-95F7-85BB972FE273}" type="pres">
      <dgm:prSet presAssocID="{21804253-9278-411B-A99B-2E408841A222}" presName="aSpace2" presStyleCnt="0"/>
      <dgm:spPr/>
    </dgm:pt>
    <dgm:pt modelId="{B66DA792-83DC-4C73-B069-91EA8FA1B213}" type="pres">
      <dgm:prSet presAssocID="{8A2CF53C-3AE5-480C-A938-2D5D3DC1024A}" presName="childNode" presStyleLbl="node1" presStyleIdx="3" presStyleCnt="11">
        <dgm:presLayoutVars>
          <dgm:bulletEnabled val="1"/>
        </dgm:presLayoutVars>
      </dgm:prSet>
      <dgm:spPr/>
      <dgm:t>
        <a:bodyPr/>
        <a:lstStyle/>
        <a:p>
          <a:endParaRPr lang="fr-FR"/>
        </a:p>
      </dgm:t>
    </dgm:pt>
    <dgm:pt modelId="{A6A7A985-0EF3-456E-BD1C-482FF6BE0C61}" type="pres">
      <dgm:prSet presAssocID="{1B2CD8AB-2FA7-4C7D-8276-BA44A4D51D58}" presName="aSpace" presStyleCnt="0"/>
      <dgm:spPr/>
    </dgm:pt>
    <dgm:pt modelId="{3C9792A8-DEA9-40AE-A9F9-66791D266F58}" type="pres">
      <dgm:prSet presAssocID="{BD64A9DA-01E6-4F3C-A52F-81735369F9A8}" presName="compNode" presStyleCnt="0"/>
      <dgm:spPr/>
    </dgm:pt>
    <dgm:pt modelId="{2A92B871-4EA3-4699-AB7E-E5A3ADB827DF}" type="pres">
      <dgm:prSet presAssocID="{BD64A9DA-01E6-4F3C-A52F-81735369F9A8}" presName="aNode" presStyleLbl="bgShp" presStyleIdx="1" presStyleCnt="3"/>
      <dgm:spPr/>
      <dgm:t>
        <a:bodyPr/>
        <a:lstStyle/>
        <a:p>
          <a:endParaRPr lang="fr-FR"/>
        </a:p>
      </dgm:t>
    </dgm:pt>
    <dgm:pt modelId="{D0D3E12D-4B30-4516-8AA5-CD5AB90CCC62}" type="pres">
      <dgm:prSet presAssocID="{BD64A9DA-01E6-4F3C-A52F-81735369F9A8}" presName="textNode" presStyleLbl="bgShp" presStyleIdx="1" presStyleCnt="3"/>
      <dgm:spPr/>
      <dgm:t>
        <a:bodyPr/>
        <a:lstStyle/>
        <a:p>
          <a:endParaRPr lang="fr-FR"/>
        </a:p>
      </dgm:t>
    </dgm:pt>
    <dgm:pt modelId="{E1DB2868-DEB1-494C-92C7-9BA115EDE575}" type="pres">
      <dgm:prSet presAssocID="{BD64A9DA-01E6-4F3C-A52F-81735369F9A8}" presName="compChildNode" presStyleCnt="0"/>
      <dgm:spPr/>
    </dgm:pt>
    <dgm:pt modelId="{AD9CE747-A4E6-4F7A-8EA1-77947FDED9E1}" type="pres">
      <dgm:prSet presAssocID="{BD64A9DA-01E6-4F3C-A52F-81735369F9A8}" presName="theInnerList" presStyleCnt="0"/>
      <dgm:spPr/>
    </dgm:pt>
    <dgm:pt modelId="{B6D473F7-7EB0-42AE-8FA6-95A358A69634}" type="pres">
      <dgm:prSet presAssocID="{C0355DA9-D8EA-4594-BF2E-D6D66AF3F8AA}" presName="childNode" presStyleLbl="node1" presStyleIdx="4" presStyleCnt="11">
        <dgm:presLayoutVars>
          <dgm:bulletEnabled val="1"/>
        </dgm:presLayoutVars>
      </dgm:prSet>
      <dgm:spPr/>
      <dgm:t>
        <a:bodyPr/>
        <a:lstStyle/>
        <a:p>
          <a:endParaRPr lang="fr-FR"/>
        </a:p>
      </dgm:t>
    </dgm:pt>
    <dgm:pt modelId="{C8FCBF94-99CA-4DB8-9115-B647B8E7B509}" type="pres">
      <dgm:prSet presAssocID="{C0355DA9-D8EA-4594-BF2E-D6D66AF3F8AA}" presName="aSpace2" presStyleCnt="0"/>
      <dgm:spPr/>
    </dgm:pt>
    <dgm:pt modelId="{AAEA3E5F-913F-44B2-8D89-99DB866B2CAC}" type="pres">
      <dgm:prSet presAssocID="{C3005DD5-3974-4A41-937B-8CEA3E7F4EDB}" presName="childNode" presStyleLbl="node1" presStyleIdx="5" presStyleCnt="11">
        <dgm:presLayoutVars>
          <dgm:bulletEnabled val="1"/>
        </dgm:presLayoutVars>
      </dgm:prSet>
      <dgm:spPr/>
      <dgm:t>
        <a:bodyPr/>
        <a:lstStyle/>
        <a:p>
          <a:endParaRPr lang="fr-FR"/>
        </a:p>
      </dgm:t>
    </dgm:pt>
    <dgm:pt modelId="{AA860588-448E-4E64-ADBE-86967963EF5F}" type="pres">
      <dgm:prSet presAssocID="{C3005DD5-3974-4A41-937B-8CEA3E7F4EDB}" presName="aSpace2" presStyleCnt="0"/>
      <dgm:spPr/>
    </dgm:pt>
    <dgm:pt modelId="{0BC002C7-A8FA-46C4-932F-D73E2C497137}" type="pres">
      <dgm:prSet presAssocID="{F7396986-CF94-43DD-A58D-3FAD10E87450}" presName="childNode" presStyleLbl="node1" presStyleIdx="6" presStyleCnt="11">
        <dgm:presLayoutVars>
          <dgm:bulletEnabled val="1"/>
        </dgm:presLayoutVars>
      </dgm:prSet>
      <dgm:spPr/>
      <dgm:t>
        <a:bodyPr/>
        <a:lstStyle/>
        <a:p>
          <a:endParaRPr lang="fr-FR"/>
        </a:p>
      </dgm:t>
    </dgm:pt>
    <dgm:pt modelId="{A4A6610C-2EB7-4612-9BDB-14BEC39DAAE7}" type="pres">
      <dgm:prSet presAssocID="{F7396986-CF94-43DD-A58D-3FAD10E87450}" presName="aSpace2" presStyleCnt="0"/>
      <dgm:spPr/>
    </dgm:pt>
    <dgm:pt modelId="{5D98129F-05FC-4B56-B748-A9C4812E88B8}" type="pres">
      <dgm:prSet presAssocID="{02E0F669-243D-4782-9A6C-B42C96C9B076}" presName="childNode" presStyleLbl="node1" presStyleIdx="7" presStyleCnt="11">
        <dgm:presLayoutVars>
          <dgm:bulletEnabled val="1"/>
        </dgm:presLayoutVars>
      </dgm:prSet>
      <dgm:spPr/>
      <dgm:t>
        <a:bodyPr/>
        <a:lstStyle/>
        <a:p>
          <a:endParaRPr lang="fr-FR"/>
        </a:p>
      </dgm:t>
    </dgm:pt>
    <dgm:pt modelId="{EE9D11AC-531F-4F38-B203-3EC3D4D6CEDC}" type="pres">
      <dgm:prSet presAssocID="{BD64A9DA-01E6-4F3C-A52F-81735369F9A8}" presName="aSpace" presStyleCnt="0"/>
      <dgm:spPr/>
    </dgm:pt>
    <dgm:pt modelId="{0A2DDB81-3DF7-4EB3-B6E7-5E93DA4EB74D}" type="pres">
      <dgm:prSet presAssocID="{98A3375A-743F-4233-8A83-A2065ABCE49B}" presName="compNode" presStyleCnt="0"/>
      <dgm:spPr/>
    </dgm:pt>
    <dgm:pt modelId="{71567A73-EA3B-4A25-A4A9-77223C108414}" type="pres">
      <dgm:prSet presAssocID="{98A3375A-743F-4233-8A83-A2065ABCE49B}" presName="aNode" presStyleLbl="bgShp" presStyleIdx="2" presStyleCnt="3" custLinFactNeighborX="-1001" custLinFactNeighborY="283"/>
      <dgm:spPr/>
      <dgm:t>
        <a:bodyPr/>
        <a:lstStyle/>
        <a:p>
          <a:endParaRPr lang="fr-FR"/>
        </a:p>
      </dgm:t>
    </dgm:pt>
    <dgm:pt modelId="{1698E497-768C-4D1F-B3D9-451CBDBB9858}" type="pres">
      <dgm:prSet presAssocID="{98A3375A-743F-4233-8A83-A2065ABCE49B}" presName="textNode" presStyleLbl="bgShp" presStyleIdx="2" presStyleCnt="3"/>
      <dgm:spPr/>
      <dgm:t>
        <a:bodyPr/>
        <a:lstStyle/>
        <a:p>
          <a:endParaRPr lang="fr-FR"/>
        </a:p>
      </dgm:t>
    </dgm:pt>
    <dgm:pt modelId="{7B76E512-B826-4714-8C61-2404E65D5C68}" type="pres">
      <dgm:prSet presAssocID="{98A3375A-743F-4233-8A83-A2065ABCE49B}" presName="compChildNode" presStyleCnt="0"/>
      <dgm:spPr/>
    </dgm:pt>
    <dgm:pt modelId="{768B2440-87E6-4200-9843-4558FD6AE2D1}" type="pres">
      <dgm:prSet presAssocID="{98A3375A-743F-4233-8A83-A2065ABCE49B}" presName="theInnerList" presStyleCnt="0"/>
      <dgm:spPr/>
    </dgm:pt>
    <dgm:pt modelId="{E7DBBCC6-7E4F-4A07-8718-ABD7669DDB01}" type="pres">
      <dgm:prSet presAssocID="{BCC119A8-7FAA-4E94-B12F-F80A03C663A2}" presName="childNode" presStyleLbl="node1" presStyleIdx="8" presStyleCnt="11">
        <dgm:presLayoutVars>
          <dgm:bulletEnabled val="1"/>
        </dgm:presLayoutVars>
      </dgm:prSet>
      <dgm:spPr/>
      <dgm:t>
        <a:bodyPr/>
        <a:lstStyle/>
        <a:p>
          <a:endParaRPr lang="fr-FR"/>
        </a:p>
      </dgm:t>
    </dgm:pt>
    <dgm:pt modelId="{63410A4D-92A4-430F-A913-C72CA726D0B5}" type="pres">
      <dgm:prSet presAssocID="{BCC119A8-7FAA-4E94-B12F-F80A03C663A2}" presName="aSpace2" presStyleCnt="0"/>
      <dgm:spPr/>
    </dgm:pt>
    <dgm:pt modelId="{F182B2B0-866E-4D41-8A20-BF03C19D1244}" type="pres">
      <dgm:prSet presAssocID="{389A87F0-B937-45AB-AF91-159EC74A2E0D}" presName="childNode" presStyleLbl="node1" presStyleIdx="9" presStyleCnt="11">
        <dgm:presLayoutVars>
          <dgm:bulletEnabled val="1"/>
        </dgm:presLayoutVars>
      </dgm:prSet>
      <dgm:spPr/>
      <dgm:t>
        <a:bodyPr/>
        <a:lstStyle/>
        <a:p>
          <a:endParaRPr lang="fr-FR"/>
        </a:p>
      </dgm:t>
    </dgm:pt>
    <dgm:pt modelId="{BD3DB3A5-C740-4688-9C33-1C687A667299}" type="pres">
      <dgm:prSet presAssocID="{389A87F0-B937-45AB-AF91-159EC74A2E0D}" presName="aSpace2" presStyleCnt="0"/>
      <dgm:spPr/>
    </dgm:pt>
    <dgm:pt modelId="{B056E747-EBC1-480E-BBCB-48D5918C979F}" type="pres">
      <dgm:prSet presAssocID="{B03F2F04-18D6-4E08-8178-8BCB81C2B9EE}" presName="childNode" presStyleLbl="node1" presStyleIdx="10" presStyleCnt="11">
        <dgm:presLayoutVars>
          <dgm:bulletEnabled val="1"/>
        </dgm:presLayoutVars>
      </dgm:prSet>
      <dgm:spPr/>
      <dgm:t>
        <a:bodyPr/>
        <a:lstStyle/>
        <a:p>
          <a:endParaRPr lang="fr-FR"/>
        </a:p>
      </dgm:t>
    </dgm:pt>
  </dgm:ptLst>
  <dgm:cxnLst>
    <dgm:cxn modelId="{A3487714-0031-4743-B5DD-1958BD825FA4}" type="presOf" srcId="{98A3375A-743F-4233-8A83-A2065ABCE49B}" destId="{1698E497-768C-4D1F-B3D9-451CBDBB9858}" srcOrd="1" destOrd="0" presId="urn:microsoft.com/office/officeart/2005/8/layout/lProcess2"/>
    <dgm:cxn modelId="{17C61F42-8401-4889-B7C2-3EF4EE328BD5}" type="presOf" srcId="{02E0F669-243D-4782-9A6C-B42C96C9B076}" destId="{5D98129F-05FC-4B56-B748-A9C4812E88B8}" srcOrd="0" destOrd="0" presId="urn:microsoft.com/office/officeart/2005/8/layout/lProcess2"/>
    <dgm:cxn modelId="{D97A2959-3982-4CE3-B3F1-D1CF01D42473}" type="presOf" srcId="{21804253-9278-411B-A99B-2E408841A222}" destId="{6895CA13-F874-4BF1-BD70-A407106CEAA2}" srcOrd="0" destOrd="0" presId="urn:microsoft.com/office/officeart/2005/8/layout/lProcess2"/>
    <dgm:cxn modelId="{EDA3C4A4-0FBF-44F5-BFD0-9C3FC740E798}" type="presOf" srcId="{B03F2F04-18D6-4E08-8178-8BCB81C2B9EE}" destId="{B056E747-EBC1-480E-BBCB-48D5918C979F}" srcOrd="0" destOrd="0" presId="urn:microsoft.com/office/officeart/2005/8/layout/lProcess2"/>
    <dgm:cxn modelId="{A3ADB85C-FEDA-4233-9FF3-7243BE900F98}" type="presOf" srcId="{389A87F0-B937-45AB-AF91-159EC74A2E0D}" destId="{F182B2B0-866E-4D41-8A20-BF03C19D1244}" srcOrd="0" destOrd="0" presId="urn:microsoft.com/office/officeart/2005/8/layout/lProcess2"/>
    <dgm:cxn modelId="{4592D773-1C33-4546-822E-1D17691A41C3}" srcId="{BD64A9DA-01E6-4F3C-A52F-81735369F9A8}" destId="{F7396986-CF94-43DD-A58D-3FAD10E87450}" srcOrd="2" destOrd="0" parTransId="{5B1EABD0-6365-4525-B321-666E2D9FF6F1}" sibTransId="{4E0E8BDA-3640-4473-B3DF-1E8E198A0B6F}"/>
    <dgm:cxn modelId="{DEC94C3E-B7B8-43F9-96CA-F9B9D334A3B4}" srcId="{98A3375A-743F-4233-8A83-A2065ABCE49B}" destId="{BCC119A8-7FAA-4E94-B12F-F80A03C663A2}" srcOrd="0" destOrd="0" parTransId="{5BBA41AD-FD3F-4A55-8D52-29714D8BE078}" sibTransId="{8D9D018D-1AC5-49AF-BA3F-B9F7C7A32B4C}"/>
    <dgm:cxn modelId="{05EFE5E7-9B7E-4AE8-AF3E-4F08090C6610}" type="presOf" srcId="{BD64A9DA-01E6-4F3C-A52F-81735369F9A8}" destId="{D0D3E12D-4B30-4516-8AA5-CD5AB90CCC62}" srcOrd="1" destOrd="0" presId="urn:microsoft.com/office/officeart/2005/8/layout/lProcess2"/>
    <dgm:cxn modelId="{9B2D60F0-DE24-4EBE-9652-3665235828CA}" type="presOf" srcId="{E09BF076-0589-4BA0-9711-B6A19B0EEF28}" destId="{25663102-CE35-46BA-9E85-7306BFAD385F}" srcOrd="0" destOrd="0" presId="urn:microsoft.com/office/officeart/2005/8/layout/lProcess2"/>
    <dgm:cxn modelId="{E9723281-D79E-4A4E-B44D-EDD08CE93CCF}" srcId="{1D6E28F6-E466-4D4E-9073-4E0AAB9D318A}" destId="{1B2CD8AB-2FA7-4C7D-8276-BA44A4D51D58}" srcOrd="0" destOrd="0" parTransId="{34F9FABB-7480-40C2-9122-A39F6964BE83}" sibTransId="{AC36AD81-B21D-4511-BB89-B50457ACD8D8}"/>
    <dgm:cxn modelId="{8E7A3A51-C87E-4813-AF65-1DB15E27F7A8}" srcId="{1B2CD8AB-2FA7-4C7D-8276-BA44A4D51D58}" destId="{6DFC4336-36DB-40C8-AECA-0B9912473234}" srcOrd="1" destOrd="0" parTransId="{20CEEE2E-755C-4DE2-A33D-D8B975703963}" sibTransId="{EC3BEA86-CFD8-48F5-BAAB-09D829600C65}"/>
    <dgm:cxn modelId="{92ECDBF5-ADC1-4650-BF6E-AD29AE436980}" type="presOf" srcId="{1B2CD8AB-2FA7-4C7D-8276-BA44A4D51D58}" destId="{CE3DEFCE-FB69-4CDD-8E4D-37AAF94FA734}" srcOrd="0" destOrd="0" presId="urn:microsoft.com/office/officeart/2005/8/layout/lProcess2"/>
    <dgm:cxn modelId="{7EC2BB5E-D8AB-4959-B28F-2153C884143C}" srcId="{1D6E28F6-E466-4D4E-9073-4E0AAB9D318A}" destId="{98A3375A-743F-4233-8A83-A2065ABCE49B}" srcOrd="2" destOrd="0" parTransId="{5B24B529-8145-4F22-B7E5-D5D6D6CE310D}" sibTransId="{5C099AC0-D371-421C-AAB3-006877E0F26D}"/>
    <dgm:cxn modelId="{29A7120F-A1ED-4D31-B41B-D19E907F17FC}" type="presOf" srcId="{C0355DA9-D8EA-4594-BF2E-D6D66AF3F8AA}" destId="{B6D473F7-7EB0-42AE-8FA6-95A358A69634}" srcOrd="0" destOrd="0" presId="urn:microsoft.com/office/officeart/2005/8/layout/lProcess2"/>
    <dgm:cxn modelId="{16B48CF7-28E9-4666-BECA-B6590EF43B52}" type="presOf" srcId="{BD64A9DA-01E6-4F3C-A52F-81735369F9A8}" destId="{2A92B871-4EA3-4699-AB7E-E5A3ADB827DF}" srcOrd="0" destOrd="0" presId="urn:microsoft.com/office/officeart/2005/8/layout/lProcess2"/>
    <dgm:cxn modelId="{4F17CE3E-E10C-4BCB-AEA2-FC610A5F85F2}" srcId="{BD64A9DA-01E6-4F3C-A52F-81735369F9A8}" destId="{C3005DD5-3974-4A41-937B-8CEA3E7F4EDB}" srcOrd="1" destOrd="0" parTransId="{1A8E0F1B-F270-4E97-A085-79DA263A942F}" sibTransId="{05444A8C-62F5-4117-8401-01B9DE47862B}"/>
    <dgm:cxn modelId="{D463AA41-F74B-4CD1-8A34-3F216F0F9311}" srcId="{BD64A9DA-01E6-4F3C-A52F-81735369F9A8}" destId="{02E0F669-243D-4782-9A6C-B42C96C9B076}" srcOrd="3" destOrd="0" parTransId="{445051E8-249E-4E92-8A7F-DE5F4BDA1C8B}" sibTransId="{9840D86D-9419-48C1-92CE-BB3C8B923104}"/>
    <dgm:cxn modelId="{644AC1D8-2B8B-4F71-9F6E-07C585C02AA6}" srcId="{1B2CD8AB-2FA7-4C7D-8276-BA44A4D51D58}" destId="{E09BF076-0589-4BA0-9711-B6A19B0EEF28}" srcOrd="0" destOrd="0" parTransId="{7BF351D7-1447-4D5C-8A97-1910C1C12669}" sibTransId="{D722D1AC-582F-42C3-A59C-3C19929C4782}"/>
    <dgm:cxn modelId="{477B2021-2AF3-4C10-8BAC-322A1B367B04}" type="presOf" srcId="{C3005DD5-3974-4A41-937B-8CEA3E7F4EDB}" destId="{AAEA3E5F-913F-44B2-8D89-99DB866B2CAC}" srcOrd="0" destOrd="0" presId="urn:microsoft.com/office/officeart/2005/8/layout/lProcess2"/>
    <dgm:cxn modelId="{25A7CAC3-B96A-41F0-9717-DDA00CC892C7}" type="presOf" srcId="{F7396986-CF94-43DD-A58D-3FAD10E87450}" destId="{0BC002C7-A8FA-46C4-932F-D73E2C497137}" srcOrd="0" destOrd="0" presId="urn:microsoft.com/office/officeart/2005/8/layout/lProcess2"/>
    <dgm:cxn modelId="{A0746269-43D3-4830-B545-27C27977855A}" type="presOf" srcId="{6DFC4336-36DB-40C8-AECA-0B9912473234}" destId="{E26873EB-EF92-4AA0-87DB-2C603E585D6D}" srcOrd="0" destOrd="0" presId="urn:microsoft.com/office/officeart/2005/8/layout/lProcess2"/>
    <dgm:cxn modelId="{94741E7C-B355-419A-B046-9A87D2BC845B}" type="presOf" srcId="{98A3375A-743F-4233-8A83-A2065ABCE49B}" destId="{71567A73-EA3B-4A25-A4A9-77223C108414}" srcOrd="0" destOrd="0" presId="urn:microsoft.com/office/officeart/2005/8/layout/lProcess2"/>
    <dgm:cxn modelId="{28E6D663-9E82-4E43-80D1-6AF17FEB20AD}" type="presOf" srcId="{1B2CD8AB-2FA7-4C7D-8276-BA44A4D51D58}" destId="{32A04DE5-2EB7-43C8-A74E-53B91E46855D}" srcOrd="1" destOrd="0" presId="urn:microsoft.com/office/officeart/2005/8/layout/lProcess2"/>
    <dgm:cxn modelId="{93BFD1D8-2AFE-4DD7-8F8B-A005B5532D3D}" srcId="{98A3375A-743F-4233-8A83-A2065ABCE49B}" destId="{389A87F0-B937-45AB-AF91-159EC74A2E0D}" srcOrd="1" destOrd="0" parTransId="{4EBC3BD2-8A28-46F9-99AC-7137CEDC209A}" sibTransId="{F29BFE10-08AF-4095-A942-FEF889173FE6}"/>
    <dgm:cxn modelId="{650FC850-6EE6-4FC4-BD27-4905119B22AB}" srcId="{98A3375A-743F-4233-8A83-A2065ABCE49B}" destId="{B03F2F04-18D6-4E08-8178-8BCB81C2B9EE}" srcOrd="2" destOrd="0" parTransId="{034505BE-0134-4880-93FD-B33CA2B6DC82}" sibTransId="{7B0127B5-CB98-4398-9016-CCDDAEE4FF94}"/>
    <dgm:cxn modelId="{BF7AFD66-C6E0-4174-83E8-8FA5DC97D8DA}" srcId="{1D6E28F6-E466-4D4E-9073-4E0AAB9D318A}" destId="{BD64A9DA-01E6-4F3C-A52F-81735369F9A8}" srcOrd="1" destOrd="0" parTransId="{D6973478-7E5B-450A-983F-B4CF0B9454EC}" sibTransId="{C07952DA-5D63-4115-86E0-4E791A78BD36}"/>
    <dgm:cxn modelId="{8C428507-C75B-4E53-8E81-E8FB2618855E}" srcId="{1B2CD8AB-2FA7-4C7D-8276-BA44A4D51D58}" destId="{8A2CF53C-3AE5-480C-A938-2D5D3DC1024A}" srcOrd="3" destOrd="0" parTransId="{3D4A6FA2-E34D-48BE-A224-EEFED108410A}" sibTransId="{6C248551-83B2-4F3E-AD23-AC58DCB6BBB4}"/>
    <dgm:cxn modelId="{43D5F0D5-10E2-4E5C-8AED-1005B56C3702}" type="presOf" srcId="{8A2CF53C-3AE5-480C-A938-2D5D3DC1024A}" destId="{B66DA792-83DC-4C73-B069-91EA8FA1B213}" srcOrd="0" destOrd="0" presId="urn:microsoft.com/office/officeart/2005/8/layout/lProcess2"/>
    <dgm:cxn modelId="{137565B9-FFB9-4A83-A830-98A4165E0853}" srcId="{1B2CD8AB-2FA7-4C7D-8276-BA44A4D51D58}" destId="{21804253-9278-411B-A99B-2E408841A222}" srcOrd="2" destOrd="0" parTransId="{4C506E1C-61E1-435B-AE44-A46812A99158}" sibTransId="{41BC96CF-CF3E-49BD-836E-B3654E20E73B}"/>
    <dgm:cxn modelId="{D6D5A003-57DD-4CEE-996A-D0DB21640ACA}" type="presOf" srcId="{1D6E28F6-E466-4D4E-9073-4E0AAB9D318A}" destId="{26BA40E5-CA11-41E5-B872-F5805E29A627}" srcOrd="0" destOrd="0" presId="urn:microsoft.com/office/officeart/2005/8/layout/lProcess2"/>
    <dgm:cxn modelId="{23E937AD-C311-40E8-8725-1AF1C2E12888}" type="presOf" srcId="{BCC119A8-7FAA-4E94-B12F-F80A03C663A2}" destId="{E7DBBCC6-7E4F-4A07-8718-ABD7669DDB01}" srcOrd="0" destOrd="0" presId="urn:microsoft.com/office/officeart/2005/8/layout/lProcess2"/>
    <dgm:cxn modelId="{AE5DF721-9BDC-4434-BDD7-E66C45494A29}" srcId="{BD64A9DA-01E6-4F3C-A52F-81735369F9A8}" destId="{C0355DA9-D8EA-4594-BF2E-D6D66AF3F8AA}" srcOrd="0" destOrd="0" parTransId="{A88282EA-451D-4A43-811C-D5757D8C965E}" sibTransId="{66C3D6EB-4879-4453-96D6-FB46C503E5E7}"/>
    <dgm:cxn modelId="{4E8B3483-7707-495D-AC96-07D08BB9D5E9}" type="presParOf" srcId="{26BA40E5-CA11-41E5-B872-F5805E29A627}" destId="{DF3EB3B7-44BE-4559-BA65-F70CEB3F3C8F}" srcOrd="0" destOrd="0" presId="urn:microsoft.com/office/officeart/2005/8/layout/lProcess2"/>
    <dgm:cxn modelId="{538ACD0D-C9F8-46CA-87C1-5444C9B3B14D}" type="presParOf" srcId="{DF3EB3B7-44BE-4559-BA65-F70CEB3F3C8F}" destId="{CE3DEFCE-FB69-4CDD-8E4D-37AAF94FA734}" srcOrd="0" destOrd="0" presId="urn:microsoft.com/office/officeart/2005/8/layout/lProcess2"/>
    <dgm:cxn modelId="{68943196-1DD7-4F3B-A0F7-5FF5DE5F102F}" type="presParOf" srcId="{DF3EB3B7-44BE-4559-BA65-F70CEB3F3C8F}" destId="{32A04DE5-2EB7-43C8-A74E-53B91E46855D}" srcOrd="1" destOrd="0" presId="urn:microsoft.com/office/officeart/2005/8/layout/lProcess2"/>
    <dgm:cxn modelId="{41E2EC9F-B943-4776-BBF6-34308F93E122}" type="presParOf" srcId="{DF3EB3B7-44BE-4559-BA65-F70CEB3F3C8F}" destId="{723FC8EF-0454-4A35-9275-8133B8834B36}" srcOrd="2" destOrd="0" presId="urn:microsoft.com/office/officeart/2005/8/layout/lProcess2"/>
    <dgm:cxn modelId="{65EB1326-DCC1-4A9C-B077-DD533DB4DBD9}" type="presParOf" srcId="{723FC8EF-0454-4A35-9275-8133B8834B36}" destId="{178AB7C4-3A6D-4F39-BF84-F74DEF7519A5}" srcOrd="0" destOrd="0" presId="urn:microsoft.com/office/officeart/2005/8/layout/lProcess2"/>
    <dgm:cxn modelId="{F5D9F545-CCF4-4B35-B31C-41C594FAE031}" type="presParOf" srcId="{178AB7C4-3A6D-4F39-BF84-F74DEF7519A5}" destId="{25663102-CE35-46BA-9E85-7306BFAD385F}" srcOrd="0" destOrd="0" presId="urn:microsoft.com/office/officeart/2005/8/layout/lProcess2"/>
    <dgm:cxn modelId="{B01B9C09-E777-4147-B66C-39B8F9B79572}" type="presParOf" srcId="{178AB7C4-3A6D-4F39-BF84-F74DEF7519A5}" destId="{9596DDE0-3374-4C9F-B411-AD13ED8C446F}" srcOrd="1" destOrd="0" presId="urn:microsoft.com/office/officeart/2005/8/layout/lProcess2"/>
    <dgm:cxn modelId="{9DD7ECC7-6C13-44F7-B12C-50757B8974CD}" type="presParOf" srcId="{178AB7C4-3A6D-4F39-BF84-F74DEF7519A5}" destId="{E26873EB-EF92-4AA0-87DB-2C603E585D6D}" srcOrd="2" destOrd="0" presId="urn:microsoft.com/office/officeart/2005/8/layout/lProcess2"/>
    <dgm:cxn modelId="{221DBF8B-4419-4087-BCC3-6D750068D7E7}" type="presParOf" srcId="{178AB7C4-3A6D-4F39-BF84-F74DEF7519A5}" destId="{22CE42A5-645F-4469-A4A4-7B198138E795}" srcOrd="3" destOrd="0" presId="urn:microsoft.com/office/officeart/2005/8/layout/lProcess2"/>
    <dgm:cxn modelId="{BE538E30-FEA3-4047-A3DB-2839CFE080B4}" type="presParOf" srcId="{178AB7C4-3A6D-4F39-BF84-F74DEF7519A5}" destId="{6895CA13-F874-4BF1-BD70-A407106CEAA2}" srcOrd="4" destOrd="0" presId="urn:microsoft.com/office/officeart/2005/8/layout/lProcess2"/>
    <dgm:cxn modelId="{843763DB-F697-4D8B-9A69-65732708DB38}" type="presParOf" srcId="{178AB7C4-3A6D-4F39-BF84-F74DEF7519A5}" destId="{B6988CB7-CDE5-49BE-95F7-85BB972FE273}" srcOrd="5" destOrd="0" presId="urn:microsoft.com/office/officeart/2005/8/layout/lProcess2"/>
    <dgm:cxn modelId="{29525C19-B344-4815-B39F-F435B633D0B4}" type="presParOf" srcId="{178AB7C4-3A6D-4F39-BF84-F74DEF7519A5}" destId="{B66DA792-83DC-4C73-B069-91EA8FA1B213}" srcOrd="6" destOrd="0" presId="urn:microsoft.com/office/officeart/2005/8/layout/lProcess2"/>
    <dgm:cxn modelId="{244EC831-1691-4C82-AA85-011585FC78D1}" type="presParOf" srcId="{26BA40E5-CA11-41E5-B872-F5805E29A627}" destId="{A6A7A985-0EF3-456E-BD1C-482FF6BE0C61}" srcOrd="1" destOrd="0" presId="urn:microsoft.com/office/officeart/2005/8/layout/lProcess2"/>
    <dgm:cxn modelId="{0D891AE5-5AE6-44E9-94F4-B0B092490B8F}" type="presParOf" srcId="{26BA40E5-CA11-41E5-B872-F5805E29A627}" destId="{3C9792A8-DEA9-40AE-A9F9-66791D266F58}" srcOrd="2" destOrd="0" presId="urn:microsoft.com/office/officeart/2005/8/layout/lProcess2"/>
    <dgm:cxn modelId="{D31486B3-C207-4344-904A-2E90D3AE66A4}" type="presParOf" srcId="{3C9792A8-DEA9-40AE-A9F9-66791D266F58}" destId="{2A92B871-4EA3-4699-AB7E-E5A3ADB827DF}" srcOrd="0" destOrd="0" presId="urn:microsoft.com/office/officeart/2005/8/layout/lProcess2"/>
    <dgm:cxn modelId="{1C463ACD-D797-4374-A6B7-B22243F3C937}" type="presParOf" srcId="{3C9792A8-DEA9-40AE-A9F9-66791D266F58}" destId="{D0D3E12D-4B30-4516-8AA5-CD5AB90CCC62}" srcOrd="1" destOrd="0" presId="urn:microsoft.com/office/officeart/2005/8/layout/lProcess2"/>
    <dgm:cxn modelId="{806BC6DC-221F-43CC-BACA-877B879DE2D1}" type="presParOf" srcId="{3C9792A8-DEA9-40AE-A9F9-66791D266F58}" destId="{E1DB2868-DEB1-494C-92C7-9BA115EDE575}" srcOrd="2" destOrd="0" presId="urn:microsoft.com/office/officeart/2005/8/layout/lProcess2"/>
    <dgm:cxn modelId="{53957620-70E2-4B1C-8578-A8E4F4034048}" type="presParOf" srcId="{E1DB2868-DEB1-494C-92C7-9BA115EDE575}" destId="{AD9CE747-A4E6-4F7A-8EA1-77947FDED9E1}" srcOrd="0" destOrd="0" presId="urn:microsoft.com/office/officeart/2005/8/layout/lProcess2"/>
    <dgm:cxn modelId="{5013D70C-C437-4191-964F-C32EAF19A62E}" type="presParOf" srcId="{AD9CE747-A4E6-4F7A-8EA1-77947FDED9E1}" destId="{B6D473F7-7EB0-42AE-8FA6-95A358A69634}" srcOrd="0" destOrd="0" presId="urn:microsoft.com/office/officeart/2005/8/layout/lProcess2"/>
    <dgm:cxn modelId="{A29CC35E-47BC-43D4-AC1A-933DFA757D03}" type="presParOf" srcId="{AD9CE747-A4E6-4F7A-8EA1-77947FDED9E1}" destId="{C8FCBF94-99CA-4DB8-9115-B647B8E7B509}" srcOrd="1" destOrd="0" presId="urn:microsoft.com/office/officeart/2005/8/layout/lProcess2"/>
    <dgm:cxn modelId="{C3CA7461-1437-496C-B823-78E9C139A5BE}" type="presParOf" srcId="{AD9CE747-A4E6-4F7A-8EA1-77947FDED9E1}" destId="{AAEA3E5F-913F-44B2-8D89-99DB866B2CAC}" srcOrd="2" destOrd="0" presId="urn:microsoft.com/office/officeart/2005/8/layout/lProcess2"/>
    <dgm:cxn modelId="{E03A6B21-E634-41DD-87DF-9DD923C74D74}" type="presParOf" srcId="{AD9CE747-A4E6-4F7A-8EA1-77947FDED9E1}" destId="{AA860588-448E-4E64-ADBE-86967963EF5F}" srcOrd="3" destOrd="0" presId="urn:microsoft.com/office/officeart/2005/8/layout/lProcess2"/>
    <dgm:cxn modelId="{29C1B084-98D0-457B-A08D-E1D0908654B5}" type="presParOf" srcId="{AD9CE747-A4E6-4F7A-8EA1-77947FDED9E1}" destId="{0BC002C7-A8FA-46C4-932F-D73E2C497137}" srcOrd="4" destOrd="0" presId="urn:microsoft.com/office/officeart/2005/8/layout/lProcess2"/>
    <dgm:cxn modelId="{07096B5E-EA91-43E7-90E6-195CD8DCF220}" type="presParOf" srcId="{AD9CE747-A4E6-4F7A-8EA1-77947FDED9E1}" destId="{A4A6610C-2EB7-4612-9BDB-14BEC39DAAE7}" srcOrd="5" destOrd="0" presId="urn:microsoft.com/office/officeart/2005/8/layout/lProcess2"/>
    <dgm:cxn modelId="{C0F58066-9F8B-40B5-A71D-B2A1C7F12273}" type="presParOf" srcId="{AD9CE747-A4E6-4F7A-8EA1-77947FDED9E1}" destId="{5D98129F-05FC-4B56-B748-A9C4812E88B8}" srcOrd="6" destOrd="0" presId="urn:microsoft.com/office/officeart/2005/8/layout/lProcess2"/>
    <dgm:cxn modelId="{6EAFAD23-0946-4768-87AC-DBC14B81B249}" type="presParOf" srcId="{26BA40E5-CA11-41E5-B872-F5805E29A627}" destId="{EE9D11AC-531F-4F38-B203-3EC3D4D6CEDC}" srcOrd="3" destOrd="0" presId="urn:microsoft.com/office/officeart/2005/8/layout/lProcess2"/>
    <dgm:cxn modelId="{B483A901-6A0C-4C95-ACC5-0C9D67FB1671}" type="presParOf" srcId="{26BA40E5-CA11-41E5-B872-F5805E29A627}" destId="{0A2DDB81-3DF7-4EB3-B6E7-5E93DA4EB74D}" srcOrd="4" destOrd="0" presId="urn:microsoft.com/office/officeart/2005/8/layout/lProcess2"/>
    <dgm:cxn modelId="{1346ED64-B1DA-4883-A7DF-2461EADD4A3A}" type="presParOf" srcId="{0A2DDB81-3DF7-4EB3-B6E7-5E93DA4EB74D}" destId="{71567A73-EA3B-4A25-A4A9-77223C108414}" srcOrd="0" destOrd="0" presId="urn:microsoft.com/office/officeart/2005/8/layout/lProcess2"/>
    <dgm:cxn modelId="{B352BEEE-6E2F-4B05-BAD0-DAB3FE23F3E8}" type="presParOf" srcId="{0A2DDB81-3DF7-4EB3-B6E7-5E93DA4EB74D}" destId="{1698E497-768C-4D1F-B3D9-451CBDBB9858}" srcOrd="1" destOrd="0" presId="urn:microsoft.com/office/officeart/2005/8/layout/lProcess2"/>
    <dgm:cxn modelId="{BA8B2558-FA60-4CEB-8A1E-A16973CA162E}" type="presParOf" srcId="{0A2DDB81-3DF7-4EB3-B6E7-5E93DA4EB74D}" destId="{7B76E512-B826-4714-8C61-2404E65D5C68}" srcOrd="2" destOrd="0" presId="urn:microsoft.com/office/officeart/2005/8/layout/lProcess2"/>
    <dgm:cxn modelId="{C400EFBA-E67A-400D-A7D8-00DDB240204D}" type="presParOf" srcId="{7B76E512-B826-4714-8C61-2404E65D5C68}" destId="{768B2440-87E6-4200-9843-4558FD6AE2D1}" srcOrd="0" destOrd="0" presId="urn:microsoft.com/office/officeart/2005/8/layout/lProcess2"/>
    <dgm:cxn modelId="{AE140B98-8887-43A4-9522-CA8BFF7777AD}" type="presParOf" srcId="{768B2440-87E6-4200-9843-4558FD6AE2D1}" destId="{E7DBBCC6-7E4F-4A07-8718-ABD7669DDB01}" srcOrd="0" destOrd="0" presId="urn:microsoft.com/office/officeart/2005/8/layout/lProcess2"/>
    <dgm:cxn modelId="{59A1CC82-B12B-494F-99DB-6BDA1CD9BD4A}" type="presParOf" srcId="{768B2440-87E6-4200-9843-4558FD6AE2D1}" destId="{63410A4D-92A4-430F-A913-C72CA726D0B5}" srcOrd="1" destOrd="0" presId="urn:microsoft.com/office/officeart/2005/8/layout/lProcess2"/>
    <dgm:cxn modelId="{A375DF95-14B6-434B-8CE9-98AC7DB242FC}" type="presParOf" srcId="{768B2440-87E6-4200-9843-4558FD6AE2D1}" destId="{F182B2B0-866E-4D41-8A20-BF03C19D1244}" srcOrd="2" destOrd="0" presId="urn:microsoft.com/office/officeart/2005/8/layout/lProcess2"/>
    <dgm:cxn modelId="{BCAD82EB-35D8-4B2D-A1B9-3126379382D9}" type="presParOf" srcId="{768B2440-87E6-4200-9843-4558FD6AE2D1}" destId="{BD3DB3A5-C740-4688-9C33-1C687A667299}" srcOrd="3" destOrd="0" presId="urn:microsoft.com/office/officeart/2005/8/layout/lProcess2"/>
    <dgm:cxn modelId="{CEAE91B9-4058-49C6-9504-15AE2A9C9564}" type="presParOf" srcId="{768B2440-87E6-4200-9843-4558FD6AE2D1}" destId="{B056E747-EBC1-480E-BBCB-48D5918C979F}" srcOrd="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56DDA86-040B-48C4-810F-09E53B3B47C0}" type="doc">
      <dgm:prSet loTypeId="urn:microsoft.com/office/officeart/2005/8/layout/venn1" loCatId="relationship" qsTypeId="urn:microsoft.com/office/officeart/2005/8/quickstyle/simple1" qsCatId="simple" csTypeId="urn:microsoft.com/office/officeart/2005/8/colors/colorful1" csCatId="colorful" phldr="1"/>
      <dgm:spPr/>
    </dgm:pt>
    <dgm:pt modelId="{23D5ADEC-862C-432B-875A-1743F1289822}">
      <dgm:prSet phldrT="[Texte]"/>
      <dgm:spPr/>
      <dgm:t>
        <a:bodyPr/>
        <a:lstStyle/>
        <a:p>
          <a:r>
            <a:rPr lang="fr-FR" dirty="0"/>
            <a:t>Ontologique</a:t>
          </a:r>
        </a:p>
        <a:p>
          <a:r>
            <a:rPr lang="fr-FR" dirty="0"/>
            <a:t>= Comment ?</a:t>
          </a:r>
        </a:p>
      </dgm:t>
    </dgm:pt>
    <dgm:pt modelId="{8A091B8C-5940-4A3C-B441-513A2034265D}" type="parTrans" cxnId="{55FF01DC-F5C7-4BC3-9B60-DB199DC7E91C}">
      <dgm:prSet/>
      <dgm:spPr/>
      <dgm:t>
        <a:bodyPr/>
        <a:lstStyle/>
        <a:p>
          <a:endParaRPr lang="fr-FR"/>
        </a:p>
      </dgm:t>
    </dgm:pt>
    <dgm:pt modelId="{5C65ACC5-CE05-4FBB-82C2-AFE8B13F154C}" type="sibTrans" cxnId="{55FF01DC-F5C7-4BC3-9B60-DB199DC7E91C}">
      <dgm:prSet/>
      <dgm:spPr/>
      <dgm:t>
        <a:bodyPr/>
        <a:lstStyle/>
        <a:p>
          <a:endParaRPr lang="fr-FR"/>
        </a:p>
      </dgm:t>
    </dgm:pt>
    <dgm:pt modelId="{C85CDAF6-1E01-4882-A8CA-8D4B860D43C4}">
      <dgm:prSet phldrT="[Texte]"/>
      <dgm:spPr/>
      <dgm:t>
        <a:bodyPr/>
        <a:lstStyle/>
        <a:p>
          <a:r>
            <a:rPr lang="fr-FR" dirty="0"/>
            <a:t>Pragmatique</a:t>
          </a:r>
        </a:p>
        <a:p>
          <a:r>
            <a:rPr lang="fr-FR" dirty="0"/>
            <a:t>= Que fait-on ? </a:t>
          </a:r>
        </a:p>
      </dgm:t>
    </dgm:pt>
    <dgm:pt modelId="{A635476F-2CF1-451D-8BAE-516E4AF9C567}" type="parTrans" cxnId="{728EE06A-5D40-47D6-ADC6-9E0E2F9B420D}">
      <dgm:prSet/>
      <dgm:spPr/>
      <dgm:t>
        <a:bodyPr/>
        <a:lstStyle/>
        <a:p>
          <a:endParaRPr lang="fr-FR"/>
        </a:p>
      </dgm:t>
    </dgm:pt>
    <dgm:pt modelId="{CDB5E491-DD34-4400-87DE-BF926179110D}" type="sibTrans" cxnId="{728EE06A-5D40-47D6-ADC6-9E0E2F9B420D}">
      <dgm:prSet/>
      <dgm:spPr/>
      <dgm:t>
        <a:bodyPr/>
        <a:lstStyle/>
        <a:p>
          <a:endParaRPr lang="fr-FR"/>
        </a:p>
      </dgm:t>
    </dgm:pt>
    <dgm:pt modelId="{C1466D50-4127-4CF8-BE7B-87EA86BA60D1}">
      <dgm:prSet phldrT="[Texte]"/>
      <dgm:spPr/>
      <dgm:t>
        <a:bodyPr/>
        <a:lstStyle/>
        <a:p>
          <a:r>
            <a:rPr lang="fr-FR" baseline="0" dirty="0"/>
            <a:t>Etiologique</a:t>
          </a:r>
        </a:p>
        <a:p>
          <a:r>
            <a:rPr lang="fr-FR" baseline="0" dirty="0"/>
            <a:t>= Pourquoi ? </a:t>
          </a:r>
          <a:endParaRPr lang="fr-FR" dirty="0"/>
        </a:p>
      </dgm:t>
    </dgm:pt>
    <dgm:pt modelId="{0A37FB32-4F7E-436E-BCF3-FD0B68A07A71}" type="parTrans" cxnId="{E6539F39-AAAD-4070-A97E-98A5CA8A9E76}">
      <dgm:prSet/>
      <dgm:spPr/>
      <dgm:t>
        <a:bodyPr/>
        <a:lstStyle/>
        <a:p>
          <a:endParaRPr lang="fr-FR"/>
        </a:p>
      </dgm:t>
    </dgm:pt>
    <dgm:pt modelId="{3978D2A3-135B-488F-B08E-1D1A4EAA9749}" type="sibTrans" cxnId="{E6539F39-AAAD-4070-A97E-98A5CA8A9E76}">
      <dgm:prSet/>
      <dgm:spPr/>
      <dgm:t>
        <a:bodyPr/>
        <a:lstStyle/>
        <a:p>
          <a:endParaRPr lang="fr-FR"/>
        </a:p>
      </dgm:t>
    </dgm:pt>
    <dgm:pt modelId="{401864C4-8424-4EE5-B44E-9EAB953766BA}" type="pres">
      <dgm:prSet presAssocID="{756DDA86-040B-48C4-810F-09E53B3B47C0}" presName="compositeShape" presStyleCnt="0">
        <dgm:presLayoutVars>
          <dgm:chMax val="7"/>
          <dgm:dir/>
          <dgm:resizeHandles val="exact"/>
        </dgm:presLayoutVars>
      </dgm:prSet>
      <dgm:spPr/>
    </dgm:pt>
    <dgm:pt modelId="{BB698820-97CD-443B-91C5-E1731BEB5742}" type="pres">
      <dgm:prSet presAssocID="{23D5ADEC-862C-432B-875A-1743F1289822}" presName="circ1" presStyleLbl="vennNode1" presStyleIdx="0" presStyleCnt="3"/>
      <dgm:spPr/>
      <dgm:t>
        <a:bodyPr/>
        <a:lstStyle/>
        <a:p>
          <a:endParaRPr lang="fr-FR"/>
        </a:p>
      </dgm:t>
    </dgm:pt>
    <dgm:pt modelId="{8C8B1649-A9CB-4BFA-B423-A83F4A1CE4E9}" type="pres">
      <dgm:prSet presAssocID="{23D5ADEC-862C-432B-875A-1743F1289822}" presName="circ1Tx" presStyleLbl="revTx" presStyleIdx="0" presStyleCnt="0">
        <dgm:presLayoutVars>
          <dgm:chMax val="0"/>
          <dgm:chPref val="0"/>
          <dgm:bulletEnabled val="1"/>
        </dgm:presLayoutVars>
      </dgm:prSet>
      <dgm:spPr/>
      <dgm:t>
        <a:bodyPr/>
        <a:lstStyle/>
        <a:p>
          <a:endParaRPr lang="fr-FR"/>
        </a:p>
      </dgm:t>
    </dgm:pt>
    <dgm:pt modelId="{32807F0D-CED9-4E02-BFC3-9B674FF4DA5D}" type="pres">
      <dgm:prSet presAssocID="{C85CDAF6-1E01-4882-A8CA-8D4B860D43C4}" presName="circ2" presStyleLbl="vennNode1" presStyleIdx="1" presStyleCnt="3"/>
      <dgm:spPr/>
      <dgm:t>
        <a:bodyPr/>
        <a:lstStyle/>
        <a:p>
          <a:endParaRPr lang="fr-FR"/>
        </a:p>
      </dgm:t>
    </dgm:pt>
    <dgm:pt modelId="{D40B8C11-A844-40E3-88C3-9F805B445C8C}" type="pres">
      <dgm:prSet presAssocID="{C85CDAF6-1E01-4882-A8CA-8D4B860D43C4}" presName="circ2Tx" presStyleLbl="revTx" presStyleIdx="0" presStyleCnt="0">
        <dgm:presLayoutVars>
          <dgm:chMax val="0"/>
          <dgm:chPref val="0"/>
          <dgm:bulletEnabled val="1"/>
        </dgm:presLayoutVars>
      </dgm:prSet>
      <dgm:spPr/>
      <dgm:t>
        <a:bodyPr/>
        <a:lstStyle/>
        <a:p>
          <a:endParaRPr lang="fr-FR"/>
        </a:p>
      </dgm:t>
    </dgm:pt>
    <dgm:pt modelId="{5873590E-9E7E-4ECD-B011-E5BDF31ECB3D}" type="pres">
      <dgm:prSet presAssocID="{C1466D50-4127-4CF8-BE7B-87EA86BA60D1}" presName="circ3" presStyleLbl="vennNode1" presStyleIdx="2" presStyleCnt="3"/>
      <dgm:spPr/>
      <dgm:t>
        <a:bodyPr/>
        <a:lstStyle/>
        <a:p>
          <a:endParaRPr lang="fr-FR"/>
        </a:p>
      </dgm:t>
    </dgm:pt>
    <dgm:pt modelId="{0D6BFE12-DDE3-4A5D-9B94-6D44A7784241}" type="pres">
      <dgm:prSet presAssocID="{C1466D50-4127-4CF8-BE7B-87EA86BA60D1}" presName="circ3Tx" presStyleLbl="revTx" presStyleIdx="0" presStyleCnt="0">
        <dgm:presLayoutVars>
          <dgm:chMax val="0"/>
          <dgm:chPref val="0"/>
          <dgm:bulletEnabled val="1"/>
        </dgm:presLayoutVars>
      </dgm:prSet>
      <dgm:spPr/>
      <dgm:t>
        <a:bodyPr/>
        <a:lstStyle/>
        <a:p>
          <a:endParaRPr lang="fr-FR"/>
        </a:p>
      </dgm:t>
    </dgm:pt>
  </dgm:ptLst>
  <dgm:cxnLst>
    <dgm:cxn modelId="{728EE06A-5D40-47D6-ADC6-9E0E2F9B420D}" srcId="{756DDA86-040B-48C4-810F-09E53B3B47C0}" destId="{C85CDAF6-1E01-4882-A8CA-8D4B860D43C4}" srcOrd="1" destOrd="0" parTransId="{A635476F-2CF1-451D-8BAE-516E4AF9C567}" sibTransId="{CDB5E491-DD34-4400-87DE-BF926179110D}"/>
    <dgm:cxn modelId="{714EB181-6316-45A9-9195-A809FB595D8E}" type="presOf" srcId="{C85CDAF6-1E01-4882-A8CA-8D4B860D43C4}" destId="{32807F0D-CED9-4E02-BFC3-9B674FF4DA5D}" srcOrd="0" destOrd="0" presId="urn:microsoft.com/office/officeart/2005/8/layout/venn1"/>
    <dgm:cxn modelId="{17F3071C-7A78-4827-8151-760C3770CE02}" type="presOf" srcId="{756DDA86-040B-48C4-810F-09E53B3B47C0}" destId="{401864C4-8424-4EE5-B44E-9EAB953766BA}" srcOrd="0" destOrd="0" presId="urn:microsoft.com/office/officeart/2005/8/layout/venn1"/>
    <dgm:cxn modelId="{D0E233DE-5BAC-4C31-A966-7BB7D19FC789}" type="presOf" srcId="{C1466D50-4127-4CF8-BE7B-87EA86BA60D1}" destId="{5873590E-9E7E-4ECD-B011-E5BDF31ECB3D}" srcOrd="0" destOrd="0" presId="urn:microsoft.com/office/officeart/2005/8/layout/venn1"/>
    <dgm:cxn modelId="{CC150DFE-E2A6-47D8-ADA8-F3F275242C1A}" type="presOf" srcId="{23D5ADEC-862C-432B-875A-1743F1289822}" destId="{8C8B1649-A9CB-4BFA-B423-A83F4A1CE4E9}" srcOrd="1" destOrd="0" presId="urn:microsoft.com/office/officeart/2005/8/layout/venn1"/>
    <dgm:cxn modelId="{EB64BEAA-C062-45A8-AA81-974C93427BD9}" type="presOf" srcId="{C85CDAF6-1E01-4882-A8CA-8D4B860D43C4}" destId="{D40B8C11-A844-40E3-88C3-9F805B445C8C}" srcOrd="1" destOrd="0" presId="urn:microsoft.com/office/officeart/2005/8/layout/venn1"/>
    <dgm:cxn modelId="{747FECE1-B5F4-4756-B874-59E15B1FAE67}" type="presOf" srcId="{23D5ADEC-862C-432B-875A-1743F1289822}" destId="{BB698820-97CD-443B-91C5-E1731BEB5742}" srcOrd="0" destOrd="0" presId="urn:microsoft.com/office/officeart/2005/8/layout/venn1"/>
    <dgm:cxn modelId="{1AFC3462-42F5-4CB7-9142-60BD693BA67A}" type="presOf" srcId="{C1466D50-4127-4CF8-BE7B-87EA86BA60D1}" destId="{0D6BFE12-DDE3-4A5D-9B94-6D44A7784241}" srcOrd="1" destOrd="0" presId="urn:microsoft.com/office/officeart/2005/8/layout/venn1"/>
    <dgm:cxn modelId="{E6539F39-AAAD-4070-A97E-98A5CA8A9E76}" srcId="{756DDA86-040B-48C4-810F-09E53B3B47C0}" destId="{C1466D50-4127-4CF8-BE7B-87EA86BA60D1}" srcOrd="2" destOrd="0" parTransId="{0A37FB32-4F7E-436E-BCF3-FD0B68A07A71}" sibTransId="{3978D2A3-135B-488F-B08E-1D1A4EAA9749}"/>
    <dgm:cxn modelId="{55FF01DC-F5C7-4BC3-9B60-DB199DC7E91C}" srcId="{756DDA86-040B-48C4-810F-09E53B3B47C0}" destId="{23D5ADEC-862C-432B-875A-1743F1289822}" srcOrd="0" destOrd="0" parTransId="{8A091B8C-5940-4A3C-B441-513A2034265D}" sibTransId="{5C65ACC5-CE05-4FBB-82C2-AFE8B13F154C}"/>
    <dgm:cxn modelId="{C7DA7A31-DF13-41F0-978E-8A7C2B5E4EE0}" type="presParOf" srcId="{401864C4-8424-4EE5-B44E-9EAB953766BA}" destId="{BB698820-97CD-443B-91C5-E1731BEB5742}" srcOrd="0" destOrd="0" presId="urn:microsoft.com/office/officeart/2005/8/layout/venn1"/>
    <dgm:cxn modelId="{9CF3671E-40F0-42BD-BBA6-4F7E323FDFEA}" type="presParOf" srcId="{401864C4-8424-4EE5-B44E-9EAB953766BA}" destId="{8C8B1649-A9CB-4BFA-B423-A83F4A1CE4E9}" srcOrd="1" destOrd="0" presId="urn:microsoft.com/office/officeart/2005/8/layout/venn1"/>
    <dgm:cxn modelId="{0A0902DB-0E65-4E2D-8665-47D83B02D82C}" type="presParOf" srcId="{401864C4-8424-4EE5-B44E-9EAB953766BA}" destId="{32807F0D-CED9-4E02-BFC3-9B674FF4DA5D}" srcOrd="2" destOrd="0" presId="urn:microsoft.com/office/officeart/2005/8/layout/venn1"/>
    <dgm:cxn modelId="{2A63B433-D419-47CB-BB20-5A1277CC3D56}" type="presParOf" srcId="{401864C4-8424-4EE5-B44E-9EAB953766BA}" destId="{D40B8C11-A844-40E3-88C3-9F805B445C8C}" srcOrd="3" destOrd="0" presId="urn:microsoft.com/office/officeart/2005/8/layout/venn1"/>
    <dgm:cxn modelId="{E700CC21-3AF0-4BE1-AFBB-64F27F0A54DB}" type="presParOf" srcId="{401864C4-8424-4EE5-B44E-9EAB953766BA}" destId="{5873590E-9E7E-4ECD-B011-E5BDF31ECB3D}" srcOrd="4" destOrd="0" presId="urn:microsoft.com/office/officeart/2005/8/layout/venn1"/>
    <dgm:cxn modelId="{17F60F9D-00C4-40AB-BFC1-F342A39AA1AB}" type="presParOf" srcId="{401864C4-8424-4EE5-B44E-9EAB953766BA}" destId="{0D6BFE12-DDE3-4A5D-9B94-6D44A7784241}" srcOrd="5"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0452217-D99F-46A9-86D2-73DF1F6E8CB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8A51842F-B8AD-4381-B9E8-1091E7D1582A}">
      <dgm:prSet phldrT="[Texte]" custT="1"/>
      <dgm:spPr/>
      <dgm:t>
        <a:bodyPr/>
        <a:lstStyle/>
        <a:p>
          <a:r>
            <a:rPr lang="fr-FR" sz="1800" dirty="0"/>
            <a:t>Patrilinéaires</a:t>
          </a:r>
        </a:p>
      </dgm:t>
    </dgm:pt>
    <dgm:pt modelId="{979C3792-2872-428C-885B-6E2752455196}" type="parTrans" cxnId="{0A64BDB4-4B2E-4389-8045-D3157E652806}">
      <dgm:prSet/>
      <dgm:spPr/>
      <dgm:t>
        <a:bodyPr/>
        <a:lstStyle/>
        <a:p>
          <a:endParaRPr lang="fr-FR"/>
        </a:p>
      </dgm:t>
    </dgm:pt>
    <dgm:pt modelId="{6E75836D-DC3A-40DE-B3B5-97497F0DAED1}" type="sibTrans" cxnId="{0A64BDB4-4B2E-4389-8045-D3157E652806}">
      <dgm:prSet/>
      <dgm:spPr/>
      <dgm:t>
        <a:bodyPr/>
        <a:lstStyle/>
        <a:p>
          <a:endParaRPr lang="fr-FR"/>
        </a:p>
      </dgm:t>
    </dgm:pt>
    <dgm:pt modelId="{9EB3E465-7C09-4027-A905-5920562B5FCC}">
      <dgm:prSet phldrT="[Texte]" custT="1"/>
      <dgm:spPr/>
      <dgm:t>
        <a:bodyPr/>
        <a:lstStyle/>
        <a:p>
          <a:r>
            <a:rPr lang="fr-FR" sz="1800" dirty="0"/>
            <a:t>Transmission par le père</a:t>
          </a:r>
        </a:p>
      </dgm:t>
    </dgm:pt>
    <dgm:pt modelId="{0E792147-2538-4E02-B1BC-07BBE5D21AFB}" type="parTrans" cxnId="{E1CBEA57-CC27-406A-8B4D-67B46CF6155C}">
      <dgm:prSet/>
      <dgm:spPr/>
      <dgm:t>
        <a:bodyPr/>
        <a:lstStyle/>
        <a:p>
          <a:endParaRPr lang="fr-FR"/>
        </a:p>
      </dgm:t>
    </dgm:pt>
    <dgm:pt modelId="{6085DFF1-2C60-4D19-B89F-FD33FC272809}" type="sibTrans" cxnId="{E1CBEA57-CC27-406A-8B4D-67B46CF6155C}">
      <dgm:prSet/>
      <dgm:spPr/>
      <dgm:t>
        <a:bodyPr/>
        <a:lstStyle/>
        <a:p>
          <a:endParaRPr lang="fr-FR"/>
        </a:p>
      </dgm:t>
    </dgm:pt>
    <dgm:pt modelId="{C7D32471-B3C0-4235-A1B6-7B57B5AD1C3C}">
      <dgm:prSet phldrT="[Texte]" custT="1"/>
      <dgm:spPr/>
      <dgm:t>
        <a:bodyPr/>
        <a:lstStyle/>
        <a:p>
          <a:r>
            <a:rPr lang="fr-FR" sz="1800" dirty="0"/>
            <a:t>Nom, religion, biens</a:t>
          </a:r>
        </a:p>
      </dgm:t>
    </dgm:pt>
    <dgm:pt modelId="{6229DBF4-8A5D-403F-8F1D-0BD135D24CF5}" type="parTrans" cxnId="{1023DE43-F3D3-4129-A1CB-0F7117AF1F41}">
      <dgm:prSet/>
      <dgm:spPr/>
      <dgm:t>
        <a:bodyPr/>
        <a:lstStyle/>
        <a:p>
          <a:endParaRPr lang="fr-FR"/>
        </a:p>
      </dgm:t>
    </dgm:pt>
    <dgm:pt modelId="{A9E86519-684F-4F82-B8F7-137DE228656A}" type="sibTrans" cxnId="{1023DE43-F3D3-4129-A1CB-0F7117AF1F41}">
      <dgm:prSet/>
      <dgm:spPr/>
      <dgm:t>
        <a:bodyPr/>
        <a:lstStyle/>
        <a:p>
          <a:endParaRPr lang="fr-FR"/>
        </a:p>
      </dgm:t>
    </dgm:pt>
    <dgm:pt modelId="{18F27BDE-7AB2-42AD-8C3D-95A6FF7A4D9E}">
      <dgm:prSet phldrT="[Texte]" custT="1"/>
      <dgm:spPr/>
      <dgm:t>
        <a:bodyPr/>
        <a:lstStyle/>
        <a:p>
          <a:r>
            <a:rPr lang="fr-FR" sz="1800" dirty="0"/>
            <a:t>Matrilinéaires</a:t>
          </a:r>
        </a:p>
      </dgm:t>
    </dgm:pt>
    <dgm:pt modelId="{DDBE9E1F-0E4E-4FBC-A8B3-C12CC39F2DE9}" type="parTrans" cxnId="{494CC6FB-4DFD-401B-838E-D4ABF4C81BDB}">
      <dgm:prSet/>
      <dgm:spPr/>
      <dgm:t>
        <a:bodyPr/>
        <a:lstStyle/>
        <a:p>
          <a:endParaRPr lang="fr-FR"/>
        </a:p>
      </dgm:t>
    </dgm:pt>
    <dgm:pt modelId="{0077BA88-85B0-4B2E-A9BF-7EA12848B8D0}" type="sibTrans" cxnId="{494CC6FB-4DFD-401B-838E-D4ABF4C81BDB}">
      <dgm:prSet/>
      <dgm:spPr/>
      <dgm:t>
        <a:bodyPr/>
        <a:lstStyle/>
        <a:p>
          <a:endParaRPr lang="fr-FR"/>
        </a:p>
      </dgm:t>
    </dgm:pt>
    <dgm:pt modelId="{6B394DA6-240D-4C55-9EF9-F6ABD1423F95}">
      <dgm:prSet phldrT="[Texte]" custT="1"/>
      <dgm:spPr/>
      <dgm:t>
        <a:bodyPr/>
        <a:lstStyle/>
        <a:p>
          <a:r>
            <a:rPr lang="fr-FR" sz="1800" dirty="0"/>
            <a:t>Transmission par la mère</a:t>
          </a:r>
        </a:p>
      </dgm:t>
    </dgm:pt>
    <dgm:pt modelId="{685BE6E9-57F6-490C-88E7-53B95C13CB9A}" type="parTrans" cxnId="{8D1892CA-ADAA-4294-979C-91A76C95E177}">
      <dgm:prSet/>
      <dgm:spPr/>
      <dgm:t>
        <a:bodyPr/>
        <a:lstStyle/>
        <a:p>
          <a:endParaRPr lang="fr-FR"/>
        </a:p>
      </dgm:t>
    </dgm:pt>
    <dgm:pt modelId="{016E1D29-0336-4913-BC84-587C36C740A8}" type="sibTrans" cxnId="{8D1892CA-ADAA-4294-979C-91A76C95E177}">
      <dgm:prSet/>
      <dgm:spPr/>
      <dgm:t>
        <a:bodyPr/>
        <a:lstStyle/>
        <a:p>
          <a:endParaRPr lang="fr-FR"/>
        </a:p>
      </dgm:t>
    </dgm:pt>
    <dgm:pt modelId="{FC25D396-C25A-4BCE-8A5B-648A5A7D408D}">
      <dgm:prSet phldrT="[Texte]" custT="1"/>
      <dgm:spPr/>
      <dgm:t>
        <a:bodyPr/>
        <a:lstStyle/>
        <a:p>
          <a:r>
            <a:rPr lang="fr-FR" sz="1800" dirty="0"/>
            <a:t>Rôle important de l’oncle maternel</a:t>
          </a:r>
        </a:p>
      </dgm:t>
    </dgm:pt>
    <dgm:pt modelId="{6B49AD6B-4B39-438F-8BF1-0BE18BFCC8F8}" type="parTrans" cxnId="{86A7214A-C7DC-44B8-B8DB-504C8DD2E01A}">
      <dgm:prSet/>
      <dgm:spPr/>
      <dgm:t>
        <a:bodyPr/>
        <a:lstStyle/>
        <a:p>
          <a:endParaRPr lang="fr-FR"/>
        </a:p>
      </dgm:t>
    </dgm:pt>
    <dgm:pt modelId="{628184F0-9BDA-4342-AD4A-D4F3DA75199A}" type="sibTrans" cxnId="{86A7214A-C7DC-44B8-B8DB-504C8DD2E01A}">
      <dgm:prSet/>
      <dgm:spPr/>
      <dgm:t>
        <a:bodyPr/>
        <a:lstStyle/>
        <a:p>
          <a:endParaRPr lang="fr-FR"/>
        </a:p>
      </dgm:t>
    </dgm:pt>
    <dgm:pt modelId="{D32BE002-101C-41CB-AA79-505EF56C759A}" type="pres">
      <dgm:prSet presAssocID="{B0452217-D99F-46A9-86D2-73DF1F6E8CBA}" presName="Name0" presStyleCnt="0">
        <dgm:presLayoutVars>
          <dgm:dir/>
          <dgm:animLvl val="lvl"/>
          <dgm:resizeHandles val="exact"/>
        </dgm:presLayoutVars>
      </dgm:prSet>
      <dgm:spPr/>
      <dgm:t>
        <a:bodyPr/>
        <a:lstStyle/>
        <a:p>
          <a:endParaRPr lang="fr-FR"/>
        </a:p>
      </dgm:t>
    </dgm:pt>
    <dgm:pt modelId="{9B59A3F1-E332-4445-AADA-8A1425807EB6}" type="pres">
      <dgm:prSet presAssocID="{8A51842F-B8AD-4381-B9E8-1091E7D1582A}" presName="composite" presStyleCnt="0"/>
      <dgm:spPr/>
    </dgm:pt>
    <dgm:pt modelId="{4E068898-87DD-4C35-BED5-3C3D4B7C9A97}" type="pres">
      <dgm:prSet presAssocID="{8A51842F-B8AD-4381-B9E8-1091E7D1582A}" presName="parTx" presStyleLbl="alignNode1" presStyleIdx="0" presStyleCnt="2">
        <dgm:presLayoutVars>
          <dgm:chMax val="0"/>
          <dgm:chPref val="0"/>
          <dgm:bulletEnabled val="1"/>
        </dgm:presLayoutVars>
      </dgm:prSet>
      <dgm:spPr/>
      <dgm:t>
        <a:bodyPr/>
        <a:lstStyle/>
        <a:p>
          <a:endParaRPr lang="fr-FR"/>
        </a:p>
      </dgm:t>
    </dgm:pt>
    <dgm:pt modelId="{73A16446-11B6-4573-AFC8-5600BFD2D8A1}" type="pres">
      <dgm:prSet presAssocID="{8A51842F-B8AD-4381-B9E8-1091E7D1582A}" presName="desTx" presStyleLbl="alignAccFollowNode1" presStyleIdx="0" presStyleCnt="2">
        <dgm:presLayoutVars>
          <dgm:bulletEnabled val="1"/>
        </dgm:presLayoutVars>
      </dgm:prSet>
      <dgm:spPr/>
      <dgm:t>
        <a:bodyPr/>
        <a:lstStyle/>
        <a:p>
          <a:endParaRPr lang="fr-FR"/>
        </a:p>
      </dgm:t>
    </dgm:pt>
    <dgm:pt modelId="{4677D09E-326B-42DD-A251-DBDC7C175D42}" type="pres">
      <dgm:prSet presAssocID="{6E75836D-DC3A-40DE-B3B5-97497F0DAED1}" presName="space" presStyleCnt="0"/>
      <dgm:spPr/>
    </dgm:pt>
    <dgm:pt modelId="{BBBE4B68-5461-4FC5-979A-5C68000DE70D}" type="pres">
      <dgm:prSet presAssocID="{18F27BDE-7AB2-42AD-8C3D-95A6FF7A4D9E}" presName="composite" presStyleCnt="0"/>
      <dgm:spPr/>
    </dgm:pt>
    <dgm:pt modelId="{64892C6F-CB1E-464F-8939-C8738CF59625}" type="pres">
      <dgm:prSet presAssocID="{18F27BDE-7AB2-42AD-8C3D-95A6FF7A4D9E}" presName="parTx" presStyleLbl="alignNode1" presStyleIdx="1" presStyleCnt="2">
        <dgm:presLayoutVars>
          <dgm:chMax val="0"/>
          <dgm:chPref val="0"/>
          <dgm:bulletEnabled val="1"/>
        </dgm:presLayoutVars>
      </dgm:prSet>
      <dgm:spPr/>
      <dgm:t>
        <a:bodyPr/>
        <a:lstStyle/>
        <a:p>
          <a:endParaRPr lang="fr-FR"/>
        </a:p>
      </dgm:t>
    </dgm:pt>
    <dgm:pt modelId="{67CDDD0B-81E9-42F0-9713-94E72C6C25D2}" type="pres">
      <dgm:prSet presAssocID="{18F27BDE-7AB2-42AD-8C3D-95A6FF7A4D9E}" presName="desTx" presStyleLbl="alignAccFollowNode1" presStyleIdx="1" presStyleCnt="2">
        <dgm:presLayoutVars>
          <dgm:bulletEnabled val="1"/>
        </dgm:presLayoutVars>
      </dgm:prSet>
      <dgm:spPr/>
      <dgm:t>
        <a:bodyPr/>
        <a:lstStyle/>
        <a:p>
          <a:endParaRPr lang="fr-FR"/>
        </a:p>
      </dgm:t>
    </dgm:pt>
  </dgm:ptLst>
  <dgm:cxnLst>
    <dgm:cxn modelId="{1F562ED3-40BD-4E81-84CF-ADE4D0CCB76A}" type="presOf" srcId="{C7D32471-B3C0-4235-A1B6-7B57B5AD1C3C}" destId="{73A16446-11B6-4573-AFC8-5600BFD2D8A1}" srcOrd="0" destOrd="1" presId="urn:microsoft.com/office/officeart/2005/8/layout/hList1"/>
    <dgm:cxn modelId="{494CC6FB-4DFD-401B-838E-D4ABF4C81BDB}" srcId="{B0452217-D99F-46A9-86D2-73DF1F6E8CBA}" destId="{18F27BDE-7AB2-42AD-8C3D-95A6FF7A4D9E}" srcOrd="1" destOrd="0" parTransId="{DDBE9E1F-0E4E-4FBC-A8B3-C12CC39F2DE9}" sibTransId="{0077BA88-85B0-4B2E-A9BF-7EA12848B8D0}"/>
    <dgm:cxn modelId="{E1CBEA57-CC27-406A-8B4D-67B46CF6155C}" srcId="{8A51842F-B8AD-4381-B9E8-1091E7D1582A}" destId="{9EB3E465-7C09-4027-A905-5920562B5FCC}" srcOrd="0" destOrd="0" parTransId="{0E792147-2538-4E02-B1BC-07BBE5D21AFB}" sibTransId="{6085DFF1-2C60-4D19-B89F-FD33FC272809}"/>
    <dgm:cxn modelId="{5DA07252-3020-4199-8107-B61467AA4602}" type="presOf" srcId="{9EB3E465-7C09-4027-A905-5920562B5FCC}" destId="{73A16446-11B6-4573-AFC8-5600BFD2D8A1}" srcOrd="0" destOrd="0" presId="urn:microsoft.com/office/officeart/2005/8/layout/hList1"/>
    <dgm:cxn modelId="{5FD813CB-8B80-48AF-B449-4ED9724D8645}" type="presOf" srcId="{18F27BDE-7AB2-42AD-8C3D-95A6FF7A4D9E}" destId="{64892C6F-CB1E-464F-8939-C8738CF59625}" srcOrd="0" destOrd="0" presId="urn:microsoft.com/office/officeart/2005/8/layout/hList1"/>
    <dgm:cxn modelId="{8934B943-E3E7-43E8-AC51-A13E00428ECB}" type="presOf" srcId="{FC25D396-C25A-4BCE-8A5B-648A5A7D408D}" destId="{67CDDD0B-81E9-42F0-9713-94E72C6C25D2}" srcOrd="0" destOrd="1" presId="urn:microsoft.com/office/officeart/2005/8/layout/hList1"/>
    <dgm:cxn modelId="{3A64F305-54C8-4CDA-B9DB-AB8D80917507}" type="presOf" srcId="{8A51842F-B8AD-4381-B9E8-1091E7D1582A}" destId="{4E068898-87DD-4C35-BED5-3C3D4B7C9A97}" srcOrd="0" destOrd="0" presId="urn:microsoft.com/office/officeart/2005/8/layout/hList1"/>
    <dgm:cxn modelId="{2C4F2175-1CEE-415E-97E8-E5AA9EC96387}" type="presOf" srcId="{B0452217-D99F-46A9-86D2-73DF1F6E8CBA}" destId="{D32BE002-101C-41CB-AA79-505EF56C759A}" srcOrd="0" destOrd="0" presId="urn:microsoft.com/office/officeart/2005/8/layout/hList1"/>
    <dgm:cxn modelId="{1023DE43-F3D3-4129-A1CB-0F7117AF1F41}" srcId="{8A51842F-B8AD-4381-B9E8-1091E7D1582A}" destId="{C7D32471-B3C0-4235-A1B6-7B57B5AD1C3C}" srcOrd="1" destOrd="0" parTransId="{6229DBF4-8A5D-403F-8F1D-0BD135D24CF5}" sibTransId="{A9E86519-684F-4F82-B8F7-137DE228656A}"/>
    <dgm:cxn modelId="{DAD934C1-A4FF-414A-ADE0-62CD4A5B9B5C}" type="presOf" srcId="{6B394DA6-240D-4C55-9EF9-F6ABD1423F95}" destId="{67CDDD0B-81E9-42F0-9713-94E72C6C25D2}" srcOrd="0" destOrd="0" presId="urn:microsoft.com/office/officeart/2005/8/layout/hList1"/>
    <dgm:cxn modelId="{86A7214A-C7DC-44B8-B8DB-504C8DD2E01A}" srcId="{18F27BDE-7AB2-42AD-8C3D-95A6FF7A4D9E}" destId="{FC25D396-C25A-4BCE-8A5B-648A5A7D408D}" srcOrd="1" destOrd="0" parTransId="{6B49AD6B-4B39-438F-8BF1-0BE18BFCC8F8}" sibTransId="{628184F0-9BDA-4342-AD4A-D4F3DA75199A}"/>
    <dgm:cxn modelId="{0A64BDB4-4B2E-4389-8045-D3157E652806}" srcId="{B0452217-D99F-46A9-86D2-73DF1F6E8CBA}" destId="{8A51842F-B8AD-4381-B9E8-1091E7D1582A}" srcOrd="0" destOrd="0" parTransId="{979C3792-2872-428C-885B-6E2752455196}" sibTransId="{6E75836D-DC3A-40DE-B3B5-97497F0DAED1}"/>
    <dgm:cxn modelId="{8D1892CA-ADAA-4294-979C-91A76C95E177}" srcId="{18F27BDE-7AB2-42AD-8C3D-95A6FF7A4D9E}" destId="{6B394DA6-240D-4C55-9EF9-F6ABD1423F95}" srcOrd="0" destOrd="0" parTransId="{685BE6E9-57F6-490C-88E7-53B95C13CB9A}" sibTransId="{016E1D29-0336-4913-BC84-587C36C740A8}"/>
    <dgm:cxn modelId="{24C1C396-F1FC-4016-9C1C-8C1DB4F65E89}" type="presParOf" srcId="{D32BE002-101C-41CB-AA79-505EF56C759A}" destId="{9B59A3F1-E332-4445-AADA-8A1425807EB6}" srcOrd="0" destOrd="0" presId="urn:microsoft.com/office/officeart/2005/8/layout/hList1"/>
    <dgm:cxn modelId="{900BFCF8-2AE7-42DE-B9B4-46113ACB9521}" type="presParOf" srcId="{9B59A3F1-E332-4445-AADA-8A1425807EB6}" destId="{4E068898-87DD-4C35-BED5-3C3D4B7C9A97}" srcOrd="0" destOrd="0" presId="urn:microsoft.com/office/officeart/2005/8/layout/hList1"/>
    <dgm:cxn modelId="{49DF927D-FF08-4B8B-8535-542852BDC998}" type="presParOf" srcId="{9B59A3F1-E332-4445-AADA-8A1425807EB6}" destId="{73A16446-11B6-4573-AFC8-5600BFD2D8A1}" srcOrd="1" destOrd="0" presId="urn:microsoft.com/office/officeart/2005/8/layout/hList1"/>
    <dgm:cxn modelId="{D0F90557-6B25-4F1F-BF06-34ED6206C363}" type="presParOf" srcId="{D32BE002-101C-41CB-AA79-505EF56C759A}" destId="{4677D09E-326B-42DD-A251-DBDC7C175D42}" srcOrd="1" destOrd="0" presId="urn:microsoft.com/office/officeart/2005/8/layout/hList1"/>
    <dgm:cxn modelId="{A64D949C-F183-468D-879F-D6B907CB98D2}" type="presParOf" srcId="{D32BE002-101C-41CB-AA79-505EF56C759A}" destId="{BBBE4B68-5461-4FC5-979A-5C68000DE70D}" srcOrd="2" destOrd="0" presId="urn:microsoft.com/office/officeart/2005/8/layout/hList1"/>
    <dgm:cxn modelId="{653932A0-10FF-4869-A8E6-C1E680D67A82}" type="presParOf" srcId="{BBBE4B68-5461-4FC5-979A-5C68000DE70D}" destId="{64892C6F-CB1E-464F-8939-C8738CF59625}" srcOrd="0" destOrd="0" presId="urn:microsoft.com/office/officeart/2005/8/layout/hList1"/>
    <dgm:cxn modelId="{A015831E-D928-4802-937B-E84108ACC1A7}" type="presParOf" srcId="{BBBE4B68-5461-4FC5-979A-5C68000DE70D}" destId="{67CDDD0B-81E9-42F0-9713-94E72C6C25D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0452217-D99F-46A9-86D2-73DF1F6E8CBA}" type="doc">
      <dgm:prSet loTypeId="urn:microsoft.com/office/officeart/2005/8/layout/hList1" loCatId="list" qsTypeId="urn:microsoft.com/office/officeart/2005/8/quickstyle/simple1" qsCatId="simple" csTypeId="urn:microsoft.com/office/officeart/2005/8/colors/accent2_2" csCatId="accent2" phldr="1"/>
      <dgm:spPr/>
      <dgm:t>
        <a:bodyPr/>
        <a:lstStyle/>
        <a:p>
          <a:endParaRPr lang="fr-FR"/>
        </a:p>
      </dgm:t>
    </dgm:pt>
    <dgm:pt modelId="{8A51842F-B8AD-4381-B9E8-1091E7D1582A}">
      <dgm:prSet phldrT="[Texte]"/>
      <dgm:spPr/>
      <dgm:t>
        <a:bodyPr/>
        <a:lstStyle/>
        <a:p>
          <a:r>
            <a:rPr lang="fr-FR" dirty="0"/>
            <a:t>Nucléaires</a:t>
          </a:r>
        </a:p>
      </dgm:t>
    </dgm:pt>
    <dgm:pt modelId="{979C3792-2872-428C-885B-6E2752455196}" type="parTrans" cxnId="{0A64BDB4-4B2E-4389-8045-D3157E652806}">
      <dgm:prSet/>
      <dgm:spPr/>
      <dgm:t>
        <a:bodyPr/>
        <a:lstStyle/>
        <a:p>
          <a:endParaRPr lang="fr-FR"/>
        </a:p>
      </dgm:t>
    </dgm:pt>
    <dgm:pt modelId="{6E75836D-DC3A-40DE-B3B5-97497F0DAED1}" type="sibTrans" cxnId="{0A64BDB4-4B2E-4389-8045-D3157E652806}">
      <dgm:prSet/>
      <dgm:spPr/>
      <dgm:t>
        <a:bodyPr/>
        <a:lstStyle/>
        <a:p>
          <a:endParaRPr lang="fr-FR"/>
        </a:p>
      </dgm:t>
    </dgm:pt>
    <dgm:pt modelId="{9EB3E465-7C09-4027-A905-5920562B5FCC}">
      <dgm:prSet phldrT="[Texte]"/>
      <dgm:spPr/>
      <dgm:t>
        <a:bodyPr/>
        <a:lstStyle/>
        <a:p>
          <a:r>
            <a:rPr lang="fr-FR" dirty="0"/>
            <a:t>Les parents ont la responsabilité de leur enfant</a:t>
          </a:r>
        </a:p>
      </dgm:t>
    </dgm:pt>
    <dgm:pt modelId="{0E792147-2538-4E02-B1BC-07BBE5D21AFB}" type="parTrans" cxnId="{E1CBEA57-CC27-406A-8B4D-67B46CF6155C}">
      <dgm:prSet/>
      <dgm:spPr/>
      <dgm:t>
        <a:bodyPr/>
        <a:lstStyle/>
        <a:p>
          <a:endParaRPr lang="fr-FR"/>
        </a:p>
      </dgm:t>
    </dgm:pt>
    <dgm:pt modelId="{6085DFF1-2C60-4D19-B89F-FD33FC272809}" type="sibTrans" cxnId="{E1CBEA57-CC27-406A-8B4D-67B46CF6155C}">
      <dgm:prSet/>
      <dgm:spPr/>
      <dgm:t>
        <a:bodyPr/>
        <a:lstStyle/>
        <a:p>
          <a:endParaRPr lang="fr-FR"/>
        </a:p>
      </dgm:t>
    </dgm:pt>
    <dgm:pt modelId="{18F27BDE-7AB2-42AD-8C3D-95A6FF7A4D9E}">
      <dgm:prSet phldrT="[Texte]"/>
      <dgm:spPr/>
      <dgm:t>
        <a:bodyPr/>
        <a:lstStyle/>
        <a:p>
          <a:r>
            <a:rPr lang="fr-FR" dirty="0"/>
            <a:t>Elargies</a:t>
          </a:r>
        </a:p>
      </dgm:t>
    </dgm:pt>
    <dgm:pt modelId="{DDBE9E1F-0E4E-4FBC-A8B3-C12CC39F2DE9}" type="parTrans" cxnId="{494CC6FB-4DFD-401B-838E-D4ABF4C81BDB}">
      <dgm:prSet/>
      <dgm:spPr/>
      <dgm:t>
        <a:bodyPr/>
        <a:lstStyle/>
        <a:p>
          <a:endParaRPr lang="fr-FR"/>
        </a:p>
      </dgm:t>
    </dgm:pt>
    <dgm:pt modelId="{0077BA88-85B0-4B2E-A9BF-7EA12848B8D0}" type="sibTrans" cxnId="{494CC6FB-4DFD-401B-838E-D4ABF4C81BDB}">
      <dgm:prSet/>
      <dgm:spPr/>
      <dgm:t>
        <a:bodyPr/>
        <a:lstStyle/>
        <a:p>
          <a:endParaRPr lang="fr-FR"/>
        </a:p>
      </dgm:t>
    </dgm:pt>
    <dgm:pt modelId="{6B394DA6-240D-4C55-9EF9-F6ABD1423F95}">
      <dgm:prSet phldrT="[Texte]"/>
      <dgm:spPr/>
      <dgm:t>
        <a:bodyPr/>
        <a:lstStyle/>
        <a:p>
          <a:r>
            <a:rPr lang="fr-FR" dirty="0"/>
            <a:t>Rôle des grands-parents, des oncles et tantes</a:t>
          </a:r>
        </a:p>
      </dgm:t>
    </dgm:pt>
    <dgm:pt modelId="{685BE6E9-57F6-490C-88E7-53B95C13CB9A}" type="parTrans" cxnId="{8D1892CA-ADAA-4294-979C-91A76C95E177}">
      <dgm:prSet/>
      <dgm:spPr/>
      <dgm:t>
        <a:bodyPr/>
        <a:lstStyle/>
        <a:p>
          <a:endParaRPr lang="fr-FR"/>
        </a:p>
      </dgm:t>
    </dgm:pt>
    <dgm:pt modelId="{016E1D29-0336-4913-BC84-587C36C740A8}" type="sibTrans" cxnId="{8D1892CA-ADAA-4294-979C-91A76C95E177}">
      <dgm:prSet/>
      <dgm:spPr/>
      <dgm:t>
        <a:bodyPr/>
        <a:lstStyle/>
        <a:p>
          <a:endParaRPr lang="fr-FR"/>
        </a:p>
      </dgm:t>
    </dgm:pt>
    <dgm:pt modelId="{D32BE002-101C-41CB-AA79-505EF56C759A}" type="pres">
      <dgm:prSet presAssocID="{B0452217-D99F-46A9-86D2-73DF1F6E8CBA}" presName="Name0" presStyleCnt="0">
        <dgm:presLayoutVars>
          <dgm:dir/>
          <dgm:animLvl val="lvl"/>
          <dgm:resizeHandles val="exact"/>
        </dgm:presLayoutVars>
      </dgm:prSet>
      <dgm:spPr/>
      <dgm:t>
        <a:bodyPr/>
        <a:lstStyle/>
        <a:p>
          <a:endParaRPr lang="fr-FR"/>
        </a:p>
      </dgm:t>
    </dgm:pt>
    <dgm:pt modelId="{9B59A3F1-E332-4445-AADA-8A1425807EB6}" type="pres">
      <dgm:prSet presAssocID="{8A51842F-B8AD-4381-B9E8-1091E7D1582A}" presName="composite" presStyleCnt="0"/>
      <dgm:spPr/>
    </dgm:pt>
    <dgm:pt modelId="{4E068898-87DD-4C35-BED5-3C3D4B7C9A97}" type="pres">
      <dgm:prSet presAssocID="{8A51842F-B8AD-4381-B9E8-1091E7D1582A}" presName="parTx" presStyleLbl="alignNode1" presStyleIdx="0" presStyleCnt="2">
        <dgm:presLayoutVars>
          <dgm:chMax val="0"/>
          <dgm:chPref val="0"/>
          <dgm:bulletEnabled val="1"/>
        </dgm:presLayoutVars>
      </dgm:prSet>
      <dgm:spPr/>
      <dgm:t>
        <a:bodyPr/>
        <a:lstStyle/>
        <a:p>
          <a:endParaRPr lang="fr-FR"/>
        </a:p>
      </dgm:t>
    </dgm:pt>
    <dgm:pt modelId="{73A16446-11B6-4573-AFC8-5600BFD2D8A1}" type="pres">
      <dgm:prSet presAssocID="{8A51842F-B8AD-4381-B9E8-1091E7D1582A}" presName="desTx" presStyleLbl="alignAccFollowNode1" presStyleIdx="0" presStyleCnt="2">
        <dgm:presLayoutVars>
          <dgm:bulletEnabled val="1"/>
        </dgm:presLayoutVars>
      </dgm:prSet>
      <dgm:spPr/>
      <dgm:t>
        <a:bodyPr/>
        <a:lstStyle/>
        <a:p>
          <a:endParaRPr lang="fr-FR"/>
        </a:p>
      </dgm:t>
    </dgm:pt>
    <dgm:pt modelId="{4677D09E-326B-42DD-A251-DBDC7C175D42}" type="pres">
      <dgm:prSet presAssocID="{6E75836D-DC3A-40DE-B3B5-97497F0DAED1}" presName="space" presStyleCnt="0"/>
      <dgm:spPr/>
    </dgm:pt>
    <dgm:pt modelId="{BBBE4B68-5461-4FC5-979A-5C68000DE70D}" type="pres">
      <dgm:prSet presAssocID="{18F27BDE-7AB2-42AD-8C3D-95A6FF7A4D9E}" presName="composite" presStyleCnt="0"/>
      <dgm:spPr/>
    </dgm:pt>
    <dgm:pt modelId="{64892C6F-CB1E-464F-8939-C8738CF59625}" type="pres">
      <dgm:prSet presAssocID="{18F27BDE-7AB2-42AD-8C3D-95A6FF7A4D9E}" presName="parTx" presStyleLbl="alignNode1" presStyleIdx="1" presStyleCnt="2">
        <dgm:presLayoutVars>
          <dgm:chMax val="0"/>
          <dgm:chPref val="0"/>
          <dgm:bulletEnabled val="1"/>
        </dgm:presLayoutVars>
      </dgm:prSet>
      <dgm:spPr/>
      <dgm:t>
        <a:bodyPr/>
        <a:lstStyle/>
        <a:p>
          <a:endParaRPr lang="fr-FR"/>
        </a:p>
      </dgm:t>
    </dgm:pt>
    <dgm:pt modelId="{67CDDD0B-81E9-42F0-9713-94E72C6C25D2}" type="pres">
      <dgm:prSet presAssocID="{18F27BDE-7AB2-42AD-8C3D-95A6FF7A4D9E}" presName="desTx" presStyleLbl="alignAccFollowNode1" presStyleIdx="1" presStyleCnt="2">
        <dgm:presLayoutVars>
          <dgm:bulletEnabled val="1"/>
        </dgm:presLayoutVars>
      </dgm:prSet>
      <dgm:spPr/>
      <dgm:t>
        <a:bodyPr/>
        <a:lstStyle/>
        <a:p>
          <a:endParaRPr lang="fr-FR"/>
        </a:p>
      </dgm:t>
    </dgm:pt>
  </dgm:ptLst>
  <dgm:cxnLst>
    <dgm:cxn modelId="{968D618D-B5BD-4923-BC1B-F34125AE116D}" type="presOf" srcId="{B0452217-D99F-46A9-86D2-73DF1F6E8CBA}" destId="{D32BE002-101C-41CB-AA79-505EF56C759A}" srcOrd="0" destOrd="0" presId="urn:microsoft.com/office/officeart/2005/8/layout/hList1"/>
    <dgm:cxn modelId="{4B22CA1B-6104-425B-A4B0-86C31A82C887}" type="presOf" srcId="{8A51842F-B8AD-4381-B9E8-1091E7D1582A}" destId="{4E068898-87DD-4C35-BED5-3C3D4B7C9A97}" srcOrd="0" destOrd="0" presId="urn:microsoft.com/office/officeart/2005/8/layout/hList1"/>
    <dgm:cxn modelId="{494CC6FB-4DFD-401B-838E-D4ABF4C81BDB}" srcId="{B0452217-D99F-46A9-86D2-73DF1F6E8CBA}" destId="{18F27BDE-7AB2-42AD-8C3D-95A6FF7A4D9E}" srcOrd="1" destOrd="0" parTransId="{DDBE9E1F-0E4E-4FBC-A8B3-C12CC39F2DE9}" sibTransId="{0077BA88-85B0-4B2E-A9BF-7EA12848B8D0}"/>
    <dgm:cxn modelId="{21E5C953-6AF0-4112-BAA4-81E3AC22C7C2}" type="presOf" srcId="{18F27BDE-7AB2-42AD-8C3D-95A6FF7A4D9E}" destId="{64892C6F-CB1E-464F-8939-C8738CF59625}" srcOrd="0" destOrd="0" presId="urn:microsoft.com/office/officeart/2005/8/layout/hList1"/>
    <dgm:cxn modelId="{FE7F840F-5CC4-478D-B658-E3D257497B44}" type="presOf" srcId="{9EB3E465-7C09-4027-A905-5920562B5FCC}" destId="{73A16446-11B6-4573-AFC8-5600BFD2D8A1}" srcOrd="0" destOrd="0" presId="urn:microsoft.com/office/officeart/2005/8/layout/hList1"/>
    <dgm:cxn modelId="{A0417A5E-2D4D-4790-B1A8-12F24F9F6EB8}" type="presOf" srcId="{6B394DA6-240D-4C55-9EF9-F6ABD1423F95}" destId="{67CDDD0B-81E9-42F0-9713-94E72C6C25D2}" srcOrd="0" destOrd="0" presId="urn:microsoft.com/office/officeart/2005/8/layout/hList1"/>
    <dgm:cxn modelId="{8D1892CA-ADAA-4294-979C-91A76C95E177}" srcId="{18F27BDE-7AB2-42AD-8C3D-95A6FF7A4D9E}" destId="{6B394DA6-240D-4C55-9EF9-F6ABD1423F95}" srcOrd="0" destOrd="0" parTransId="{685BE6E9-57F6-490C-88E7-53B95C13CB9A}" sibTransId="{016E1D29-0336-4913-BC84-587C36C740A8}"/>
    <dgm:cxn modelId="{0A64BDB4-4B2E-4389-8045-D3157E652806}" srcId="{B0452217-D99F-46A9-86D2-73DF1F6E8CBA}" destId="{8A51842F-B8AD-4381-B9E8-1091E7D1582A}" srcOrd="0" destOrd="0" parTransId="{979C3792-2872-428C-885B-6E2752455196}" sibTransId="{6E75836D-DC3A-40DE-B3B5-97497F0DAED1}"/>
    <dgm:cxn modelId="{E1CBEA57-CC27-406A-8B4D-67B46CF6155C}" srcId="{8A51842F-B8AD-4381-B9E8-1091E7D1582A}" destId="{9EB3E465-7C09-4027-A905-5920562B5FCC}" srcOrd="0" destOrd="0" parTransId="{0E792147-2538-4E02-B1BC-07BBE5D21AFB}" sibTransId="{6085DFF1-2C60-4D19-B89F-FD33FC272809}"/>
    <dgm:cxn modelId="{42FCAB71-1A72-4B61-B5D8-0AB9C0461477}" type="presParOf" srcId="{D32BE002-101C-41CB-AA79-505EF56C759A}" destId="{9B59A3F1-E332-4445-AADA-8A1425807EB6}" srcOrd="0" destOrd="0" presId="urn:microsoft.com/office/officeart/2005/8/layout/hList1"/>
    <dgm:cxn modelId="{6ECBAC89-E5C5-42B1-8E64-F80F8316404A}" type="presParOf" srcId="{9B59A3F1-E332-4445-AADA-8A1425807EB6}" destId="{4E068898-87DD-4C35-BED5-3C3D4B7C9A97}" srcOrd="0" destOrd="0" presId="urn:microsoft.com/office/officeart/2005/8/layout/hList1"/>
    <dgm:cxn modelId="{20830214-3C15-4172-8724-CAFDE9B40BD0}" type="presParOf" srcId="{9B59A3F1-E332-4445-AADA-8A1425807EB6}" destId="{73A16446-11B6-4573-AFC8-5600BFD2D8A1}" srcOrd="1" destOrd="0" presId="urn:microsoft.com/office/officeart/2005/8/layout/hList1"/>
    <dgm:cxn modelId="{4340984A-07F1-4AB3-A2FA-FE590916E7F8}" type="presParOf" srcId="{D32BE002-101C-41CB-AA79-505EF56C759A}" destId="{4677D09E-326B-42DD-A251-DBDC7C175D42}" srcOrd="1" destOrd="0" presId="urn:microsoft.com/office/officeart/2005/8/layout/hList1"/>
    <dgm:cxn modelId="{EBD69753-E996-4343-92DE-FC994C2958EA}" type="presParOf" srcId="{D32BE002-101C-41CB-AA79-505EF56C759A}" destId="{BBBE4B68-5461-4FC5-979A-5C68000DE70D}" srcOrd="2" destOrd="0" presId="urn:microsoft.com/office/officeart/2005/8/layout/hList1"/>
    <dgm:cxn modelId="{53DE73C0-D07B-4912-A3AB-3D52E80FB59E}" type="presParOf" srcId="{BBBE4B68-5461-4FC5-979A-5C68000DE70D}" destId="{64892C6F-CB1E-464F-8939-C8738CF59625}" srcOrd="0" destOrd="0" presId="urn:microsoft.com/office/officeart/2005/8/layout/hList1"/>
    <dgm:cxn modelId="{F49503B8-0FBC-4E06-AE57-A3F7BF5B3872}" type="presParOf" srcId="{BBBE4B68-5461-4FC5-979A-5C68000DE70D}" destId="{67CDDD0B-81E9-42F0-9713-94E72C6C25D2}" srcOrd="1" destOrd="0" presId="urn:microsoft.com/office/officeart/2005/8/layout/hLis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0452217-D99F-46A9-86D2-73DF1F6E8CBA}" type="doc">
      <dgm:prSet loTypeId="urn:microsoft.com/office/officeart/2005/8/layout/hList1" loCatId="list" qsTypeId="urn:microsoft.com/office/officeart/2005/8/quickstyle/simple1" qsCatId="simple" csTypeId="urn:microsoft.com/office/officeart/2005/8/colors/accent5_2" csCatId="accent5" phldr="1"/>
      <dgm:spPr/>
      <dgm:t>
        <a:bodyPr/>
        <a:lstStyle/>
        <a:p>
          <a:endParaRPr lang="fr-FR"/>
        </a:p>
      </dgm:t>
    </dgm:pt>
    <dgm:pt modelId="{8A51842F-B8AD-4381-B9E8-1091E7D1582A}">
      <dgm:prSet phldrT="[Texte]"/>
      <dgm:spPr/>
      <dgm:t>
        <a:bodyPr/>
        <a:lstStyle/>
        <a:p>
          <a:r>
            <a:rPr lang="fr-FR" dirty="0"/>
            <a:t>Polygames</a:t>
          </a:r>
        </a:p>
      </dgm:t>
    </dgm:pt>
    <dgm:pt modelId="{979C3792-2872-428C-885B-6E2752455196}" type="parTrans" cxnId="{0A64BDB4-4B2E-4389-8045-D3157E652806}">
      <dgm:prSet/>
      <dgm:spPr/>
      <dgm:t>
        <a:bodyPr/>
        <a:lstStyle/>
        <a:p>
          <a:endParaRPr lang="fr-FR"/>
        </a:p>
      </dgm:t>
    </dgm:pt>
    <dgm:pt modelId="{6E75836D-DC3A-40DE-B3B5-97497F0DAED1}" type="sibTrans" cxnId="{0A64BDB4-4B2E-4389-8045-D3157E652806}">
      <dgm:prSet/>
      <dgm:spPr/>
      <dgm:t>
        <a:bodyPr/>
        <a:lstStyle/>
        <a:p>
          <a:endParaRPr lang="fr-FR"/>
        </a:p>
      </dgm:t>
    </dgm:pt>
    <dgm:pt modelId="{9EB3E465-7C09-4027-A905-5920562B5FCC}">
      <dgm:prSet phldrT="[Texte]"/>
      <dgm:spPr/>
      <dgm:t>
        <a:bodyPr/>
        <a:lstStyle/>
        <a:p>
          <a:r>
            <a:rPr lang="fr-FR" dirty="0"/>
            <a:t>Egalité entre les femmes</a:t>
          </a:r>
        </a:p>
      </dgm:t>
    </dgm:pt>
    <dgm:pt modelId="{0E792147-2538-4E02-B1BC-07BBE5D21AFB}" type="parTrans" cxnId="{E1CBEA57-CC27-406A-8B4D-67B46CF6155C}">
      <dgm:prSet/>
      <dgm:spPr/>
      <dgm:t>
        <a:bodyPr/>
        <a:lstStyle/>
        <a:p>
          <a:endParaRPr lang="fr-FR"/>
        </a:p>
      </dgm:t>
    </dgm:pt>
    <dgm:pt modelId="{6085DFF1-2C60-4D19-B89F-FD33FC272809}" type="sibTrans" cxnId="{E1CBEA57-CC27-406A-8B4D-67B46CF6155C}">
      <dgm:prSet/>
      <dgm:spPr/>
      <dgm:t>
        <a:bodyPr/>
        <a:lstStyle/>
        <a:p>
          <a:endParaRPr lang="fr-FR"/>
        </a:p>
      </dgm:t>
    </dgm:pt>
    <dgm:pt modelId="{18F27BDE-7AB2-42AD-8C3D-95A6FF7A4D9E}">
      <dgm:prSet phldrT="[Texte]"/>
      <dgm:spPr/>
      <dgm:t>
        <a:bodyPr/>
        <a:lstStyle/>
        <a:p>
          <a:r>
            <a:rPr lang="fr-FR" dirty="0"/>
            <a:t>Monogames</a:t>
          </a:r>
        </a:p>
      </dgm:t>
    </dgm:pt>
    <dgm:pt modelId="{DDBE9E1F-0E4E-4FBC-A8B3-C12CC39F2DE9}" type="parTrans" cxnId="{494CC6FB-4DFD-401B-838E-D4ABF4C81BDB}">
      <dgm:prSet/>
      <dgm:spPr/>
      <dgm:t>
        <a:bodyPr/>
        <a:lstStyle/>
        <a:p>
          <a:endParaRPr lang="fr-FR"/>
        </a:p>
      </dgm:t>
    </dgm:pt>
    <dgm:pt modelId="{0077BA88-85B0-4B2E-A9BF-7EA12848B8D0}" type="sibTrans" cxnId="{494CC6FB-4DFD-401B-838E-D4ABF4C81BDB}">
      <dgm:prSet/>
      <dgm:spPr/>
      <dgm:t>
        <a:bodyPr/>
        <a:lstStyle/>
        <a:p>
          <a:endParaRPr lang="fr-FR"/>
        </a:p>
      </dgm:t>
    </dgm:pt>
    <dgm:pt modelId="{6B394DA6-240D-4C55-9EF9-F6ABD1423F95}">
      <dgm:prSet phldrT="[Texte]"/>
      <dgm:spPr/>
      <dgm:t>
        <a:bodyPr/>
        <a:lstStyle/>
        <a:p>
          <a:endParaRPr lang="fr-FR" dirty="0"/>
        </a:p>
      </dgm:t>
    </dgm:pt>
    <dgm:pt modelId="{685BE6E9-57F6-490C-88E7-53B95C13CB9A}" type="parTrans" cxnId="{8D1892CA-ADAA-4294-979C-91A76C95E177}">
      <dgm:prSet/>
      <dgm:spPr/>
      <dgm:t>
        <a:bodyPr/>
        <a:lstStyle/>
        <a:p>
          <a:endParaRPr lang="fr-FR"/>
        </a:p>
      </dgm:t>
    </dgm:pt>
    <dgm:pt modelId="{016E1D29-0336-4913-BC84-587C36C740A8}" type="sibTrans" cxnId="{8D1892CA-ADAA-4294-979C-91A76C95E177}">
      <dgm:prSet/>
      <dgm:spPr/>
      <dgm:t>
        <a:bodyPr/>
        <a:lstStyle/>
        <a:p>
          <a:endParaRPr lang="fr-FR"/>
        </a:p>
      </dgm:t>
    </dgm:pt>
    <dgm:pt modelId="{0CFE84D9-5DB8-4ACC-BEE9-F549E06FF998}">
      <dgm:prSet phldrT="[Texte]"/>
      <dgm:spPr/>
      <dgm:t>
        <a:bodyPr/>
        <a:lstStyle/>
        <a:p>
          <a:r>
            <a:rPr lang="fr-FR" dirty="0"/>
            <a:t>Première femme : organisation familiale</a:t>
          </a:r>
        </a:p>
      </dgm:t>
    </dgm:pt>
    <dgm:pt modelId="{CC9CDAEE-5A41-41F6-90BE-019917D4D473}" type="parTrans" cxnId="{01ECF3D0-9B81-4E6A-9123-A16F05081BDA}">
      <dgm:prSet/>
      <dgm:spPr/>
      <dgm:t>
        <a:bodyPr/>
        <a:lstStyle/>
        <a:p>
          <a:endParaRPr lang="fr-FR"/>
        </a:p>
      </dgm:t>
    </dgm:pt>
    <dgm:pt modelId="{1ACAD12D-26F0-4548-988C-6681C9403E81}" type="sibTrans" cxnId="{01ECF3D0-9B81-4E6A-9123-A16F05081BDA}">
      <dgm:prSet/>
      <dgm:spPr/>
      <dgm:t>
        <a:bodyPr/>
        <a:lstStyle/>
        <a:p>
          <a:endParaRPr lang="fr-FR"/>
        </a:p>
      </dgm:t>
    </dgm:pt>
    <dgm:pt modelId="{D32BE002-101C-41CB-AA79-505EF56C759A}" type="pres">
      <dgm:prSet presAssocID="{B0452217-D99F-46A9-86D2-73DF1F6E8CBA}" presName="Name0" presStyleCnt="0">
        <dgm:presLayoutVars>
          <dgm:dir/>
          <dgm:animLvl val="lvl"/>
          <dgm:resizeHandles val="exact"/>
        </dgm:presLayoutVars>
      </dgm:prSet>
      <dgm:spPr/>
      <dgm:t>
        <a:bodyPr/>
        <a:lstStyle/>
        <a:p>
          <a:endParaRPr lang="fr-FR"/>
        </a:p>
      </dgm:t>
    </dgm:pt>
    <dgm:pt modelId="{9B59A3F1-E332-4445-AADA-8A1425807EB6}" type="pres">
      <dgm:prSet presAssocID="{8A51842F-B8AD-4381-B9E8-1091E7D1582A}" presName="composite" presStyleCnt="0"/>
      <dgm:spPr/>
    </dgm:pt>
    <dgm:pt modelId="{4E068898-87DD-4C35-BED5-3C3D4B7C9A97}" type="pres">
      <dgm:prSet presAssocID="{8A51842F-B8AD-4381-B9E8-1091E7D1582A}" presName="parTx" presStyleLbl="alignNode1" presStyleIdx="0" presStyleCnt="2">
        <dgm:presLayoutVars>
          <dgm:chMax val="0"/>
          <dgm:chPref val="0"/>
          <dgm:bulletEnabled val="1"/>
        </dgm:presLayoutVars>
      </dgm:prSet>
      <dgm:spPr/>
      <dgm:t>
        <a:bodyPr/>
        <a:lstStyle/>
        <a:p>
          <a:endParaRPr lang="fr-FR"/>
        </a:p>
      </dgm:t>
    </dgm:pt>
    <dgm:pt modelId="{73A16446-11B6-4573-AFC8-5600BFD2D8A1}" type="pres">
      <dgm:prSet presAssocID="{8A51842F-B8AD-4381-B9E8-1091E7D1582A}" presName="desTx" presStyleLbl="alignAccFollowNode1" presStyleIdx="0" presStyleCnt="2">
        <dgm:presLayoutVars>
          <dgm:bulletEnabled val="1"/>
        </dgm:presLayoutVars>
      </dgm:prSet>
      <dgm:spPr/>
      <dgm:t>
        <a:bodyPr/>
        <a:lstStyle/>
        <a:p>
          <a:endParaRPr lang="fr-FR"/>
        </a:p>
      </dgm:t>
    </dgm:pt>
    <dgm:pt modelId="{4677D09E-326B-42DD-A251-DBDC7C175D42}" type="pres">
      <dgm:prSet presAssocID="{6E75836D-DC3A-40DE-B3B5-97497F0DAED1}" presName="space" presStyleCnt="0"/>
      <dgm:spPr/>
    </dgm:pt>
    <dgm:pt modelId="{BBBE4B68-5461-4FC5-979A-5C68000DE70D}" type="pres">
      <dgm:prSet presAssocID="{18F27BDE-7AB2-42AD-8C3D-95A6FF7A4D9E}" presName="composite" presStyleCnt="0"/>
      <dgm:spPr/>
    </dgm:pt>
    <dgm:pt modelId="{64892C6F-CB1E-464F-8939-C8738CF59625}" type="pres">
      <dgm:prSet presAssocID="{18F27BDE-7AB2-42AD-8C3D-95A6FF7A4D9E}" presName="parTx" presStyleLbl="alignNode1" presStyleIdx="1" presStyleCnt="2">
        <dgm:presLayoutVars>
          <dgm:chMax val="0"/>
          <dgm:chPref val="0"/>
          <dgm:bulletEnabled val="1"/>
        </dgm:presLayoutVars>
      </dgm:prSet>
      <dgm:spPr/>
      <dgm:t>
        <a:bodyPr/>
        <a:lstStyle/>
        <a:p>
          <a:endParaRPr lang="fr-FR"/>
        </a:p>
      </dgm:t>
    </dgm:pt>
    <dgm:pt modelId="{67CDDD0B-81E9-42F0-9713-94E72C6C25D2}" type="pres">
      <dgm:prSet presAssocID="{18F27BDE-7AB2-42AD-8C3D-95A6FF7A4D9E}" presName="desTx" presStyleLbl="alignAccFollowNode1" presStyleIdx="1" presStyleCnt="2">
        <dgm:presLayoutVars>
          <dgm:bulletEnabled val="1"/>
        </dgm:presLayoutVars>
      </dgm:prSet>
      <dgm:spPr/>
      <dgm:t>
        <a:bodyPr/>
        <a:lstStyle/>
        <a:p>
          <a:endParaRPr lang="fr-FR"/>
        </a:p>
      </dgm:t>
    </dgm:pt>
  </dgm:ptLst>
  <dgm:cxnLst>
    <dgm:cxn modelId="{CB5A4397-EAB2-4C57-8A0C-D484BD2E0258}" type="presOf" srcId="{B0452217-D99F-46A9-86D2-73DF1F6E8CBA}" destId="{D32BE002-101C-41CB-AA79-505EF56C759A}" srcOrd="0" destOrd="0" presId="urn:microsoft.com/office/officeart/2005/8/layout/hList1"/>
    <dgm:cxn modelId="{494CC6FB-4DFD-401B-838E-D4ABF4C81BDB}" srcId="{B0452217-D99F-46A9-86D2-73DF1F6E8CBA}" destId="{18F27BDE-7AB2-42AD-8C3D-95A6FF7A4D9E}" srcOrd="1" destOrd="0" parTransId="{DDBE9E1F-0E4E-4FBC-A8B3-C12CC39F2DE9}" sibTransId="{0077BA88-85B0-4B2E-A9BF-7EA12848B8D0}"/>
    <dgm:cxn modelId="{01ECF3D0-9B81-4E6A-9123-A16F05081BDA}" srcId="{8A51842F-B8AD-4381-B9E8-1091E7D1582A}" destId="{0CFE84D9-5DB8-4ACC-BEE9-F549E06FF998}" srcOrd="1" destOrd="0" parTransId="{CC9CDAEE-5A41-41F6-90BE-019917D4D473}" sibTransId="{1ACAD12D-26F0-4548-988C-6681C9403E81}"/>
    <dgm:cxn modelId="{F21DCB14-8F0D-48EB-AD6C-43250A72B21A}" type="presOf" srcId="{8A51842F-B8AD-4381-B9E8-1091E7D1582A}" destId="{4E068898-87DD-4C35-BED5-3C3D4B7C9A97}" srcOrd="0" destOrd="0" presId="urn:microsoft.com/office/officeart/2005/8/layout/hList1"/>
    <dgm:cxn modelId="{8997B972-7338-4673-8A4D-78B936C0281A}" type="presOf" srcId="{0CFE84D9-5DB8-4ACC-BEE9-F549E06FF998}" destId="{73A16446-11B6-4573-AFC8-5600BFD2D8A1}" srcOrd="0" destOrd="1" presId="urn:microsoft.com/office/officeart/2005/8/layout/hList1"/>
    <dgm:cxn modelId="{8D1892CA-ADAA-4294-979C-91A76C95E177}" srcId="{18F27BDE-7AB2-42AD-8C3D-95A6FF7A4D9E}" destId="{6B394DA6-240D-4C55-9EF9-F6ABD1423F95}" srcOrd="0" destOrd="0" parTransId="{685BE6E9-57F6-490C-88E7-53B95C13CB9A}" sibTransId="{016E1D29-0336-4913-BC84-587C36C740A8}"/>
    <dgm:cxn modelId="{0A64BDB4-4B2E-4389-8045-D3157E652806}" srcId="{B0452217-D99F-46A9-86D2-73DF1F6E8CBA}" destId="{8A51842F-B8AD-4381-B9E8-1091E7D1582A}" srcOrd="0" destOrd="0" parTransId="{979C3792-2872-428C-885B-6E2752455196}" sibTransId="{6E75836D-DC3A-40DE-B3B5-97497F0DAED1}"/>
    <dgm:cxn modelId="{481D6C32-6407-4C6E-BAEC-B047850C5E0D}" type="presOf" srcId="{9EB3E465-7C09-4027-A905-5920562B5FCC}" destId="{73A16446-11B6-4573-AFC8-5600BFD2D8A1}" srcOrd="0" destOrd="0" presId="urn:microsoft.com/office/officeart/2005/8/layout/hList1"/>
    <dgm:cxn modelId="{8FE965C3-EDCA-4E09-8530-F10519CABB5A}" type="presOf" srcId="{18F27BDE-7AB2-42AD-8C3D-95A6FF7A4D9E}" destId="{64892C6F-CB1E-464F-8939-C8738CF59625}" srcOrd="0" destOrd="0" presId="urn:microsoft.com/office/officeart/2005/8/layout/hList1"/>
    <dgm:cxn modelId="{E1CBEA57-CC27-406A-8B4D-67B46CF6155C}" srcId="{8A51842F-B8AD-4381-B9E8-1091E7D1582A}" destId="{9EB3E465-7C09-4027-A905-5920562B5FCC}" srcOrd="0" destOrd="0" parTransId="{0E792147-2538-4E02-B1BC-07BBE5D21AFB}" sibTransId="{6085DFF1-2C60-4D19-B89F-FD33FC272809}"/>
    <dgm:cxn modelId="{234787E4-D70E-48C8-9827-4096DB61C5E3}" type="presOf" srcId="{6B394DA6-240D-4C55-9EF9-F6ABD1423F95}" destId="{67CDDD0B-81E9-42F0-9713-94E72C6C25D2}" srcOrd="0" destOrd="0" presId="urn:microsoft.com/office/officeart/2005/8/layout/hList1"/>
    <dgm:cxn modelId="{06D79661-51D2-478C-AAEC-36D8702653E3}" type="presParOf" srcId="{D32BE002-101C-41CB-AA79-505EF56C759A}" destId="{9B59A3F1-E332-4445-AADA-8A1425807EB6}" srcOrd="0" destOrd="0" presId="urn:microsoft.com/office/officeart/2005/8/layout/hList1"/>
    <dgm:cxn modelId="{ED32B48F-D21A-48C4-B105-4CF6758D7C88}" type="presParOf" srcId="{9B59A3F1-E332-4445-AADA-8A1425807EB6}" destId="{4E068898-87DD-4C35-BED5-3C3D4B7C9A97}" srcOrd="0" destOrd="0" presId="urn:microsoft.com/office/officeart/2005/8/layout/hList1"/>
    <dgm:cxn modelId="{E76AD602-CD26-4785-A125-C6FA222610A8}" type="presParOf" srcId="{9B59A3F1-E332-4445-AADA-8A1425807EB6}" destId="{73A16446-11B6-4573-AFC8-5600BFD2D8A1}" srcOrd="1" destOrd="0" presId="urn:microsoft.com/office/officeart/2005/8/layout/hList1"/>
    <dgm:cxn modelId="{9FB3D9B5-1356-4844-A441-9F6BFE06B238}" type="presParOf" srcId="{D32BE002-101C-41CB-AA79-505EF56C759A}" destId="{4677D09E-326B-42DD-A251-DBDC7C175D42}" srcOrd="1" destOrd="0" presId="urn:microsoft.com/office/officeart/2005/8/layout/hList1"/>
    <dgm:cxn modelId="{79646E56-982C-4478-86C5-CA6322BB5B8F}" type="presParOf" srcId="{D32BE002-101C-41CB-AA79-505EF56C759A}" destId="{BBBE4B68-5461-4FC5-979A-5C68000DE70D}" srcOrd="2" destOrd="0" presId="urn:microsoft.com/office/officeart/2005/8/layout/hList1"/>
    <dgm:cxn modelId="{42ABDAE1-68C9-4739-98AC-7CCC1A456C9F}" type="presParOf" srcId="{BBBE4B68-5461-4FC5-979A-5C68000DE70D}" destId="{64892C6F-CB1E-464F-8939-C8738CF59625}" srcOrd="0" destOrd="0" presId="urn:microsoft.com/office/officeart/2005/8/layout/hList1"/>
    <dgm:cxn modelId="{1BFC32A3-B125-4068-ACD5-270579AEEFFB}" type="presParOf" srcId="{BBBE4B68-5461-4FC5-979A-5C68000DE70D}" destId="{67CDDD0B-81E9-42F0-9713-94E72C6C25D2}" srcOrd="1" destOrd="0" presId="urn:microsoft.com/office/officeart/2005/8/layout/hList1"/>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D1A13ED-F6C7-437D-AEF5-69AA6636FCCC}"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fr-FR"/>
        </a:p>
      </dgm:t>
    </dgm:pt>
    <dgm:pt modelId="{28DF9A5B-2EDA-4B30-8E23-0E8A2CBF6C02}">
      <dgm:prSet phldrT="[Texte]"/>
      <dgm:spPr/>
      <dgm:t>
        <a:bodyPr/>
        <a:lstStyle/>
        <a:p>
          <a:r>
            <a:rPr lang="fr-FR" dirty="0" err="1"/>
            <a:t>Confiage</a:t>
          </a:r>
          <a:endParaRPr lang="fr-FR" dirty="0"/>
        </a:p>
      </dgm:t>
    </dgm:pt>
    <dgm:pt modelId="{8085957E-FA77-415C-B750-BE61979908A2}" type="parTrans" cxnId="{B591E66C-0BD9-4DE7-A78D-D2209DA5CC5D}">
      <dgm:prSet/>
      <dgm:spPr/>
      <dgm:t>
        <a:bodyPr/>
        <a:lstStyle/>
        <a:p>
          <a:endParaRPr lang="fr-FR"/>
        </a:p>
      </dgm:t>
    </dgm:pt>
    <dgm:pt modelId="{A1352812-5056-4068-8697-005CE1448F1A}" type="sibTrans" cxnId="{B591E66C-0BD9-4DE7-A78D-D2209DA5CC5D}">
      <dgm:prSet/>
      <dgm:spPr/>
      <dgm:t>
        <a:bodyPr/>
        <a:lstStyle/>
        <a:p>
          <a:endParaRPr lang="fr-FR"/>
        </a:p>
      </dgm:t>
    </dgm:pt>
    <dgm:pt modelId="{55405167-DCCE-49A1-916B-C1FA59799C48}">
      <dgm:prSet phldrT="[Texte]"/>
      <dgm:spPr/>
      <dgm:t>
        <a:bodyPr/>
        <a:lstStyle/>
        <a:p>
          <a:r>
            <a:rPr lang="fr-FR" dirty="0" err="1"/>
            <a:t>Kefala</a:t>
          </a:r>
          <a:endParaRPr lang="fr-FR" dirty="0"/>
        </a:p>
      </dgm:t>
    </dgm:pt>
    <dgm:pt modelId="{0F39A52C-A6A8-4B27-9D3C-FE9AEB2A6276}" type="parTrans" cxnId="{DF2B9740-1B64-4663-AE95-E1EEFFA73BC4}">
      <dgm:prSet/>
      <dgm:spPr/>
      <dgm:t>
        <a:bodyPr/>
        <a:lstStyle/>
        <a:p>
          <a:endParaRPr lang="fr-FR"/>
        </a:p>
      </dgm:t>
    </dgm:pt>
    <dgm:pt modelId="{E0BB586B-5629-4C4F-A1AE-0F4806DDC3EA}" type="sibTrans" cxnId="{DF2B9740-1B64-4663-AE95-E1EEFFA73BC4}">
      <dgm:prSet/>
      <dgm:spPr/>
      <dgm:t>
        <a:bodyPr/>
        <a:lstStyle/>
        <a:p>
          <a:endParaRPr lang="fr-FR"/>
        </a:p>
      </dgm:t>
    </dgm:pt>
    <dgm:pt modelId="{C269A855-3AA3-4478-A2AF-32FD7FAE378D}">
      <dgm:prSet phldrT="[Texte]"/>
      <dgm:spPr/>
      <dgm:t>
        <a:bodyPr/>
        <a:lstStyle/>
        <a:p>
          <a:r>
            <a:rPr lang="fr-FR" dirty="0"/>
            <a:t>Adoption</a:t>
          </a:r>
        </a:p>
      </dgm:t>
    </dgm:pt>
    <dgm:pt modelId="{BC92C29E-22B9-4743-A8B0-4FB203373360}" type="parTrans" cxnId="{BE3964FC-A7FE-424B-894B-29B6717372DD}">
      <dgm:prSet/>
      <dgm:spPr/>
      <dgm:t>
        <a:bodyPr/>
        <a:lstStyle/>
        <a:p>
          <a:endParaRPr lang="fr-FR"/>
        </a:p>
      </dgm:t>
    </dgm:pt>
    <dgm:pt modelId="{EB3D8F65-5A4E-4AA7-BA2C-149E17A5A253}" type="sibTrans" cxnId="{BE3964FC-A7FE-424B-894B-29B6717372DD}">
      <dgm:prSet/>
      <dgm:spPr/>
      <dgm:t>
        <a:bodyPr/>
        <a:lstStyle/>
        <a:p>
          <a:endParaRPr lang="fr-FR"/>
        </a:p>
      </dgm:t>
    </dgm:pt>
    <dgm:pt modelId="{48372BE9-76A7-4576-987B-A48762F3C80A}" type="pres">
      <dgm:prSet presAssocID="{ED1A13ED-F6C7-437D-AEF5-69AA6636FCCC}" presName="Name0" presStyleCnt="0">
        <dgm:presLayoutVars>
          <dgm:chMax/>
          <dgm:chPref/>
          <dgm:dir/>
        </dgm:presLayoutVars>
      </dgm:prSet>
      <dgm:spPr/>
      <dgm:t>
        <a:bodyPr/>
        <a:lstStyle/>
        <a:p>
          <a:endParaRPr lang="fr-FR"/>
        </a:p>
      </dgm:t>
    </dgm:pt>
    <dgm:pt modelId="{BF7CB4CC-6C8F-4C52-88D6-71A3D080E608}" type="pres">
      <dgm:prSet presAssocID="{28DF9A5B-2EDA-4B30-8E23-0E8A2CBF6C02}" presName="parenttextcomposite" presStyleCnt="0"/>
      <dgm:spPr/>
    </dgm:pt>
    <dgm:pt modelId="{34D0ABB9-16E6-44DD-A85B-5EF00B45AAAA}" type="pres">
      <dgm:prSet presAssocID="{28DF9A5B-2EDA-4B30-8E23-0E8A2CBF6C02}" presName="parenttext" presStyleLbl="revTx" presStyleIdx="0" presStyleCnt="3">
        <dgm:presLayoutVars>
          <dgm:chMax/>
          <dgm:chPref val="2"/>
          <dgm:bulletEnabled val="1"/>
        </dgm:presLayoutVars>
      </dgm:prSet>
      <dgm:spPr/>
      <dgm:t>
        <a:bodyPr/>
        <a:lstStyle/>
        <a:p>
          <a:endParaRPr lang="fr-FR"/>
        </a:p>
      </dgm:t>
    </dgm:pt>
    <dgm:pt modelId="{46BFC9AF-FFFE-4545-840B-795220659B4F}" type="pres">
      <dgm:prSet presAssocID="{28DF9A5B-2EDA-4B30-8E23-0E8A2CBF6C02}" presName="parallelogramComposite" presStyleCnt="0"/>
      <dgm:spPr/>
    </dgm:pt>
    <dgm:pt modelId="{280F3A24-20AF-497A-9B53-435F97E2F68B}" type="pres">
      <dgm:prSet presAssocID="{28DF9A5B-2EDA-4B30-8E23-0E8A2CBF6C02}" presName="parallelogram1" presStyleLbl="alignNode1" presStyleIdx="0" presStyleCnt="21"/>
      <dgm:spPr/>
    </dgm:pt>
    <dgm:pt modelId="{9CBCA631-BF3C-499B-9E42-AFCA7819E68E}" type="pres">
      <dgm:prSet presAssocID="{28DF9A5B-2EDA-4B30-8E23-0E8A2CBF6C02}" presName="parallelogram2" presStyleLbl="alignNode1" presStyleIdx="1" presStyleCnt="21"/>
      <dgm:spPr/>
    </dgm:pt>
    <dgm:pt modelId="{2D0CCF52-5F60-4124-999B-61025ECBA45E}" type="pres">
      <dgm:prSet presAssocID="{28DF9A5B-2EDA-4B30-8E23-0E8A2CBF6C02}" presName="parallelogram3" presStyleLbl="alignNode1" presStyleIdx="2" presStyleCnt="21"/>
      <dgm:spPr/>
    </dgm:pt>
    <dgm:pt modelId="{2FEF8303-E39A-4510-A7B2-D142E080AA4C}" type="pres">
      <dgm:prSet presAssocID="{28DF9A5B-2EDA-4B30-8E23-0E8A2CBF6C02}" presName="parallelogram4" presStyleLbl="alignNode1" presStyleIdx="3" presStyleCnt="21"/>
      <dgm:spPr/>
    </dgm:pt>
    <dgm:pt modelId="{AF6D0DFF-182A-41E9-89FD-E9D78487CBDD}" type="pres">
      <dgm:prSet presAssocID="{28DF9A5B-2EDA-4B30-8E23-0E8A2CBF6C02}" presName="parallelogram5" presStyleLbl="alignNode1" presStyleIdx="4" presStyleCnt="21"/>
      <dgm:spPr/>
    </dgm:pt>
    <dgm:pt modelId="{F604C54E-D532-4B77-AA81-11D75F67B06F}" type="pres">
      <dgm:prSet presAssocID="{28DF9A5B-2EDA-4B30-8E23-0E8A2CBF6C02}" presName="parallelogram6" presStyleLbl="alignNode1" presStyleIdx="5" presStyleCnt="21"/>
      <dgm:spPr/>
    </dgm:pt>
    <dgm:pt modelId="{637867B6-A8A5-4F1E-9CD1-A18728CF5D9A}" type="pres">
      <dgm:prSet presAssocID="{28DF9A5B-2EDA-4B30-8E23-0E8A2CBF6C02}" presName="parallelogram7" presStyleLbl="alignNode1" presStyleIdx="6" presStyleCnt="21"/>
      <dgm:spPr/>
    </dgm:pt>
    <dgm:pt modelId="{B90C4B08-20F6-4670-B33C-EA7D0208E5B7}" type="pres">
      <dgm:prSet presAssocID="{A1352812-5056-4068-8697-005CE1448F1A}" presName="sibTrans" presStyleCnt="0"/>
      <dgm:spPr/>
    </dgm:pt>
    <dgm:pt modelId="{97C506FC-BF4F-44EA-B659-6974223A7D46}" type="pres">
      <dgm:prSet presAssocID="{55405167-DCCE-49A1-916B-C1FA59799C48}" presName="parenttextcomposite" presStyleCnt="0"/>
      <dgm:spPr/>
    </dgm:pt>
    <dgm:pt modelId="{69752D34-EA8A-495E-A1FF-44236183CA0D}" type="pres">
      <dgm:prSet presAssocID="{55405167-DCCE-49A1-916B-C1FA59799C48}" presName="parenttext" presStyleLbl="revTx" presStyleIdx="1" presStyleCnt="3">
        <dgm:presLayoutVars>
          <dgm:chMax/>
          <dgm:chPref val="2"/>
          <dgm:bulletEnabled val="1"/>
        </dgm:presLayoutVars>
      </dgm:prSet>
      <dgm:spPr/>
      <dgm:t>
        <a:bodyPr/>
        <a:lstStyle/>
        <a:p>
          <a:endParaRPr lang="fr-FR"/>
        </a:p>
      </dgm:t>
    </dgm:pt>
    <dgm:pt modelId="{E48A1ECB-69E2-41C8-B012-EEE34585A3E1}" type="pres">
      <dgm:prSet presAssocID="{55405167-DCCE-49A1-916B-C1FA59799C48}" presName="parallelogramComposite" presStyleCnt="0"/>
      <dgm:spPr/>
    </dgm:pt>
    <dgm:pt modelId="{7285844F-1654-47E8-B469-B5D3F9A09806}" type="pres">
      <dgm:prSet presAssocID="{55405167-DCCE-49A1-916B-C1FA59799C48}" presName="parallelogram1" presStyleLbl="alignNode1" presStyleIdx="7" presStyleCnt="21"/>
      <dgm:spPr/>
    </dgm:pt>
    <dgm:pt modelId="{783559F7-3322-46C2-96B6-544F51C4B55C}" type="pres">
      <dgm:prSet presAssocID="{55405167-DCCE-49A1-916B-C1FA59799C48}" presName="parallelogram2" presStyleLbl="alignNode1" presStyleIdx="8" presStyleCnt="21"/>
      <dgm:spPr/>
    </dgm:pt>
    <dgm:pt modelId="{3667886A-B6AD-4994-9BE1-C338E651EAA4}" type="pres">
      <dgm:prSet presAssocID="{55405167-DCCE-49A1-916B-C1FA59799C48}" presName="parallelogram3" presStyleLbl="alignNode1" presStyleIdx="9" presStyleCnt="21"/>
      <dgm:spPr/>
    </dgm:pt>
    <dgm:pt modelId="{A6BAAECC-3533-4E96-8B76-08797954FF82}" type="pres">
      <dgm:prSet presAssocID="{55405167-DCCE-49A1-916B-C1FA59799C48}" presName="parallelogram4" presStyleLbl="alignNode1" presStyleIdx="10" presStyleCnt="21"/>
      <dgm:spPr/>
    </dgm:pt>
    <dgm:pt modelId="{85B24CBA-E439-4A54-A0F4-20128DB2416F}" type="pres">
      <dgm:prSet presAssocID="{55405167-DCCE-49A1-916B-C1FA59799C48}" presName="parallelogram5" presStyleLbl="alignNode1" presStyleIdx="11" presStyleCnt="21"/>
      <dgm:spPr/>
    </dgm:pt>
    <dgm:pt modelId="{7A4C08FB-1362-4AA8-9887-6488064017B5}" type="pres">
      <dgm:prSet presAssocID="{55405167-DCCE-49A1-916B-C1FA59799C48}" presName="parallelogram6" presStyleLbl="alignNode1" presStyleIdx="12" presStyleCnt="21"/>
      <dgm:spPr/>
    </dgm:pt>
    <dgm:pt modelId="{25FC7A25-436B-48D9-AE96-6B691293B01B}" type="pres">
      <dgm:prSet presAssocID="{55405167-DCCE-49A1-916B-C1FA59799C48}" presName="parallelogram7" presStyleLbl="alignNode1" presStyleIdx="13" presStyleCnt="21"/>
      <dgm:spPr/>
    </dgm:pt>
    <dgm:pt modelId="{4D740810-F5A8-4D50-A9BE-EC8E8342CC57}" type="pres">
      <dgm:prSet presAssocID="{E0BB586B-5629-4C4F-A1AE-0F4806DDC3EA}" presName="sibTrans" presStyleCnt="0"/>
      <dgm:spPr/>
    </dgm:pt>
    <dgm:pt modelId="{13A9D70A-A7AC-4073-A5F7-3D4FDCBDBC6A}" type="pres">
      <dgm:prSet presAssocID="{C269A855-3AA3-4478-A2AF-32FD7FAE378D}" presName="parenttextcomposite" presStyleCnt="0"/>
      <dgm:spPr/>
    </dgm:pt>
    <dgm:pt modelId="{DF9FB7B4-D66A-428F-ABEA-ACE7498693D0}" type="pres">
      <dgm:prSet presAssocID="{C269A855-3AA3-4478-A2AF-32FD7FAE378D}" presName="parenttext" presStyleLbl="revTx" presStyleIdx="2" presStyleCnt="3">
        <dgm:presLayoutVars>
          <dgm:chMax/>
          <dgm:chPref val="2"/>
          <dgm:bulletEnabled val="1"/>
        </dgm:presLayoutVars>
      </dgm:prSet>
      <dgm:spPr/>
      <dgm:t>
        <a:bodyPr/>
        <a:lstStyle/>
        <a:p>
          <a:endParaRPr lang="fr-FR"/>
        </a:p>
      </dgm:t>
    </dgm:pt>
    <dgm:pt modelId="{4CDA0BEA-F5F4-4DA8-9FCA-526A7E999C98}" type="pres">
      <dgm:prSet presAssocID="{C269A855-3AA3-4478-A2AF-32FD7FAE378D}" presName="parallelogramComposite" presStyleCnt="0"/>
      <dgm:spPr/>
    </dgm:pt>
    <dgm:pt modelId="{E77B77B3-7131-4857-B5E3-68E31C2B4DD4}" type="pres">
      <dgm:prSet presAssocID="{C269A855-3AA3-4478-A2AF-32FD7FAE378D}" presName="parallelogram1" presStyleLbl="alignNode1" presStyleIdx="14" presStyleCnt="21"/>
      <dgm:spPr/>
    </dgm:pt>
    <dgm:pt modelId="{A597B072-F3D0-446D-A208-DD1994245512}" type="pres">
      <dgm:prSet presAssocID="{C269A855-3AA3-4478-A2AF-32FD7FAE378D}" presName="parallelogram2" presStyleLbl="alignNode1" presStyleIdx="15" presStyleCnt="21"/>
      <dgm:spPr/>
    </dgm:pt>
    <dgm:pt modelId="{46B47E9E-164F-4A45-B639-D6C09EAF8AE9}" type="pres">
      <dgm:prSet presAssocID="{C269A855-3AA3-4478-A2AF-32FD7FAE378D}" presName="parallelogram3" presStyleLbl="alignNode1" presStyleIdx="16" presStyleCnt="21"/>
      <dgm:spPr/>
    </dgm:pt>
    <dgm:pt modelId="{46EC700C-0DC7-4175-AD83-D597E22C66D0}" type="pres">
      <dgm:prSet presAssocID="{C269A855-3AA3-4478-A2AF-32FD7FAE378D}" presName="parallelogram4" presStyleLbl="alignNode1" presStyleIdx="17" presStyleCnt="21"/>
      <dgm:spPr/>
    </dgm:pt>
    <dgm:pt modelId="{8D81803C-455E-4197-B984-11007EB9199D}" type="pres">
      <dgm:prSet presAssocID="{C269A855-3AA3-4478-A2AF-32FD7FAE378D}" presName="parallelogram5" presStyleLbl="alignNode1" presStyleIdx="18" presStyleCnt="21"/>
      <dgm:spPr/>
    </dgm:pt>
    <dgm:pt modelId="{299CAB40-CC77-46EC-AA60-F66EDCBE8703}" type="pres">
      <dgm:prSet presAssocID="{C269A855-3AA3-4478-A2AF-32FD7FAE378D}" presName="parallelogram6" presStyleLbl="alignNode1" presStyleIdx="19" presStyleCnt="21"/>
      <dgm:spPr/>
    </dgm:pt>
    <dgm:pt modelId="{5233EE6C-DEAE-4EF2-91AA-EA5F575ED3D4}" type="pres">
      <dgm:prSet presAssocID="{C269A855-3AA3-4478-A2AF-32FD7FAE378D}" presName="parallelogram7" presStyleLbl="alignNode1" presStyleIdx="20" presStyleCnt="21"/>
      <dgm:spPr/>
    </dgm:pt>
  </dgm:ptLst>
  <dgm:cxnLst>
    <dgm:cxn modelId="{BE3964FC-A7FE-424B-894B-29B6717372DD}" srcId="{ED1A13ED-F6C7-437D-AEF5-69AA6636FCCC}" destId="{C269A855-3AA3-4478-A2AF-32FD7FAE378D}" srcOrd="2" destOrd="0" parTransId="{BC92C29E-22B9-4743-A8B0-4FB203373360}" sibTransId="{EB3D8F65-5A4E-4AA7-BA2C-149E17A5A253}"/>
    <dgm:cxn modelId="{D4BE1A8A-0053-4007-8085-4A3AFA3E9B03}" type="presOf" srcId="{C269A855-3AA3-4478-A2AF-32FD7FAE378D}" destId="{DF9FB7B4-D66A-428F-ABEA-ACE7498693D0}" srcOrd="0" destOrd="0" presId="urn:microsoft.com/office/officeart/2008/layout/VerticalAccentList"/>
    <dgm:cxn modelId="{173A5FC4-9749-467D-B2A0-48F4AE4FA62F}" type="presOf" srcId="{ED1A13ED-F6C7-437D-AEF5-69AA6636FCCC}" destId="{48372BE9-76A7-4576-987B-A48762F3C80A}" srcOrd="0" destOrd="0" presId="urn:microsoft.com/office/officeart/2008/layout/VerticalAccentList"/>
    <dgm:cxn modelId="{F519424C-20BF-462A-8722-CE7870B47841}" type="presOf" srcId="{28DF9A5B-2EDA-4B30-8E23-0E8A2CBF6C02}" destId="{34D0ABB9-16E6-44DD-A85B-5EF00B45AAAA}" srcOrd="0" destOrd="0" presId="urn:microsoft.com/office/officeart/2008/layout/VerticalAccentList"/>
    <dgm:cxn modelId="{B591E66C-0BD9-4DE7-A78D-D2209DA5CC5D}" srcId="{ED1A13ED-F6C7-437D-AEF5-69AA6636FCCC}" destId="{28DF9A5B-2EDA-4B30-8E23-0E8A2CBF6C02}" srcOrd="0" destOrd="0" parTransId="{8085957E-FA77-415C-B750-BE61979908A2}" sibTransId="{A1352812-5056-4068-8697-005CE1448F1A}"/>
    <dgm:cxn modelId="{5DBB7C97-F232-4A9B-B768-DDB2575B2B05}" type="presOf" srcId="{55405167-DCCE-49A1-916B-C1FA59799C48}" destId="{69752D34-EA8A-495E-A1FF-44236183CA0D}" srcOrd="0" destOrd="0" presId="urn:microsoft.com/office/officeart/2008/layout/VerticalAccentList"/>
    <dgm:cxn modelId="{DF2B9740-1B64-4663-AE95-E1EEFFA73BC4}" srcId="{ED1A13ED-F6C7-437D-AEF5-69AA6636FCCC}" destId="{55405167-DCCE-49A1-916B-C1FA59799C48}" srcOrd="1" destOrd="0" parTransId="{0F39A52C-A6A8-4B27-9D3C-FE9AEB2A6276}" sibTransId="{E0BB586B-5629-4C4F-A1AE-0F4806DDC3EA}"/>
    <dgm:cxn modelId="{5755AE20-4AE6-4DAE-8017-4274814224D3}" type="presParOf" srcId="{48372BE9-76A7-4576-987B-A48762F3C80A}" destId="{BF7CB4CC-6C8F-4C52-88D6-71A3D080E608}" srcOrd="0" destOrd="0" presId="urn:microsoft.com/office/officeart/2008/layout/VerticalAccentList"/>
    <dgm:cxn modelId="{368C3E42-E601-4E8B-9919-63EE65A9E462}" type="presParOf" srcId="{BF7CB4CC-6C8F-4C52-88D6-71A3D080E608}" destId="{34D0ABB9-16E6-44DD-A85B-5EF00B45AAAA}" srcOrd="0" destOrd="0" presId="urn:microsoft.com/office/officeart/2008/layout/VerticalAccentList"/>
    <dgm:cxn modelId="{B89953DF-0A74-46F7-8511-15F2CC5175E1}" type="presParOf" srcId="{48372BE9-76A7-4576-987B-A48762F3C80A}" destId="{46BFC9AF-FFFE-4545-840B-795220659B4F}" srcOrd="1" destOrd="0" presId="urn:microsoft.com/office/officeart/2008/layout/VerticalAccentList"/>
    <dgm:cxn modelId="{840B1802-7DF9-4905-9D16-5C9D08868063}" type="presParOf" srcId="{46BFC9AF-FFFE-4545-840B-795220659B4F}" destId="{280F3A24-20AF-497A-9B53-435F97E2F68B}" srcOrd="0" destOrd="0" presId="urn:microsoft.com/office/officeart/2008/layout/VerticalAccentList"/>
    <dgm:cxn modelId="{9D53AB82-F203-4AF0-8E66-A90E466A801E}" type="presParOf" srcId="{46BFC9AF-FFFE-4545-840B-795220659B4F}" destId="{9CBCA631-BF3C-499B-9E42-AFCA7819E68E}" srcOrd="1" destOrd="0" presId="urn:microsoft.com/office/officeart/2008/layout/VerticalAccentList"/>
    <dgm:cxn modelId="{BFCCC792-0449-4164-8523-78A612132D3E}" type="presParOf" srcId="{46BFC9AF-FFFE-4545-840B-795220659B4F}" destId="{2D0CCF52-5F60-4124-999B-61025ECBA45E}" srcOrd="2" destOrd="0" presId="urn:microsoft.com/office/officeart/2008/layout/VerticalAccentList"/>
    <dgm:cxn modelId="{7BEF94A4-CD3B-4819-90E4-4B4BC7151159}" type="presParOf" srcId="{46BFC9AF-FFFE-4545-840B-795220659B4F}" destId="{2FEF8303-E39A-4510-A7B2-D142E080AA4C}" srcOrd="3" destOrd="0" presId="urn:microsoft.com/office/officeart/2008/layout/VerticalAccentList"/>
    <dgm:cxn modelId="{51026462-E3A6-42C4-8A79-32E8EA22CE22}" type="presParOf" srcId="{46BFC9AF-FFFE-4545-840B-795220659B4F}" destId="{AF6D0DFF-182A-41E9-89FD-E9D78487CBDD}" srcOrd="4" destOrd="0" presId="urn:microsoft.com/office/officeart/2008/layout/VerticalAccentList"/>
    <dgm:cxn modelId="{D1F4283F-849D-4B8D-A2C4-CFEC2CC01365}" type="presParOf" srcId="{46BFC9AF-FFFE-4545-840B-795220659B4F}" destId="{F604C54E-D532-4B77-AA81-11D75F67B06F}" srcOrd="5" destOrd="0" presId="urn:microsoft.com/office/officeart/2008/layout/VerticalAccentList"/>
    <dgm:cxn modelId="{914EAB41-6948-4793-982A-320F6883E15B}" type="presParOf" srcId="{46BFC9AF-FFFE-4545-840B-795220659B4F}" destId="{637867B6-A8A5-4F1E-9CD1-A18728CF5D9A}" srcOrd="6" destOrd="0" presId="urn:microsoft.com/office/officeart/2008/layout/VerticalAccentList"/>
    <dgm:cxn modelId="{496CBC06-D9CD-4DCC-84FE-D64589696F18}" type="presParOf" srcId="{48372BE9-76A7-4576-987B-A48762F3C80A}" destId="{B90C4B08-20F6-4670-B33C-EA7D0208E5B7}" srcOrd="2" destOrd="0" presId="urn:microsoft.com/office/officeart/2008/layout/VerticalAccentList"/>
    <dgm:cxn modelId="{9AC2E18F-D659-4DB5-9452-31079E72C56E}" type="presParOf" srcId="{48372BE9-76A7-4576-987B-A48762F3C80A}" destId="{97C506FC-BF4F-44EA-B659-6974223A7D46}" srcOrd="3" destOrd="0" presId="urn:microsoft.com/office/officeart/2008/layout/VerticalAccentList"/>
    <dgm:cxn modelId="{72323122-74BE-41A7-86B5-EF067448E4EB}" type="presParOf" srcId="{97C506FC-BF4F-44EA-B659-6974223A7D46}" destId="{69752D34-EA8A-495E-A1FF-44236183CA0D}" srcOrd="0" destOrd="0" presId="urn:microsoft.com/office/officeart/2008/layout/VerticalAccentList"/>
    <dgm:cxn modelId="{B72CB82E-80A6-4007-9CB3-81007D119BDE}" type="presParOf" srcId="{48372BE9-76A7-4576-987B-A48762F3C80A}" destId="{E48A1ECB-69E2-41C8-B012-EEE34585A3E1}" srcOrd="4" destOrd="0" presId="urn:microsoft.com/office/officeart/2008/layout/VerticalAccentList"/>
    <dgm:cxn modelId="{7FC81B92-B1F6-4BAD-91C3-28904979CCD8}" type="presParOf" srcId="{E48A1ECB-69E2-41C8-B012-EEE34585A3E1}" destId="{7285844F-1654-47E8-B469-B5D3F9A09806}" srcOrd="0" destOrd="0" presId="urn:microsoft.com/office/officeart/2008/layout/VerticalAccentList"/>
    <dgm:cxn modelId="{B918DA7E-68C3-4F52-BC1C-E64180FECF08}" type="presParOf" srcId="{E48A1ECB-69E2-41C8-B012-EEE34585A3E1}" destId="{783559F7-3322-46C2-96B6-544F51C4B55C}" srcOrd="1" destOrd="0" presId="urn:microsoft.com/office/officeart/2008/layout/VerticalAccentList"/>
    <dgm:cxn modelId="{BFDDD04D-BA97-4594-8692-B51752A208AA}" type="presParOf" srcId="{E48A1ECB-69E2-41C8-B012-EEE34585A3E1}" destId="{3667886A-B6AD-4994-9BE1-C338E651EAA4}" srcOrd="2" destOrd="0" presId="urn:microsoft.com/office/officeart/2008/layout/VerticalAccentList"/>
    <dgm:cxn modelId="{A1DEBE15-29E1-4789-8910-9A8450CCF283}" type="presParOf" srcId="{E48A1ECB-69E2-41C8-B012-EEE34585A3E1}" destId="{A6BAAECC-3533-4E96-8B76-08797954FF82}" srcOrd="3" destOrd="0" presId="urn:microsoft.com/office/officeart/2008/layout/VerticalAccentList"/>
    <dgm:cxn modelId="{C2181998-A7F4-4AAF-A444-0E302DCDEBA6}" type="presParOf" srcId="{E48A1ECB-69E2-41C8-B012-EEE34585A3E1}" destId="{85B24CBA-E439-4A54-A0F4-20128DB2416F}" srcOrd="4" destOrd="0" presId="urn:microsoft.com/office/officeart/2008/layout/VerticalAccentList"/>
    <dgm:cxn modelId="{AFBB5921-BE23-49C8-B520-9CB22237ECBA}" type="presParOf" srcId="{E48A1ECB-69E2-41C8-B012-EEE34585A3E1}" destId="{7A4C08FB-1362-4AA8-9887-6488064017B5}" srcOrd="5" destOrd="0" presId="urn:microsoft.com/office/officeart/2008/layout/VerticalAccentList"/>
    <dgm:cxn modelId="{74193DED-5F51-427E-A0F1-3A9535828F30}" type="presParOf" srcId="{E48A1ECB-69E2-41C8-B012-EEE34585A3E1}" destId="{25FC7A25-436B-48D9-AE96-6B691293B01B}" srcOrd="6" destOrd="0" presId="urn:microsoft.com/office/officeart/2008/layout/VerticalAccentList"/>
    <dgm:cxn modelId="{0855ACD7-04BD-4D56-B1ED-89791E3E12D2}" type="presParOf" srcId="{48372BE9-76A7-4576-987B-A48762F3C80A}" destId="{4D740810-F5A8-4D50-A9BE-EC8E8342CC57}" srcOrd="5" destOrd="0" presId="urn:microsoft.com/office/officeart/2008/layout/VerticalAccentList"/>
    <dgm:cxn modelId="{C847E6B6-AFB1-4DD0-841C-DAFFA99206C5}" type="presParOf" srcId="{48372BE9-76A7-4576-987B-A48762F3C80A}" destId="{13A9D70A-A7AC-4073-A5F7-3D4FDCBDBC6A}" srcOrd="6" destOrd="0" presId="urn:microsoft.com/office/officeart/2008/layout/VerticalAccentList"/>
    <dgm:cxn modelId="{41A1DD84-26AD-4269-A6DD-21131D94D6DB}" type="presParOf" srcId="{13A9D70A-A7AC-4073-A5F7-3D4FDCBDBC6A}" destId="{DF9FB7B4-D66A-428F-ABEA-ACE7498693D0}" srcOrd="0" destOrd="0" presId="urn:microsoft.com/office/officeart/2008/layout/VerticalAccentList"/>
    <dgm:cxn modelId="{C4A6DED4-EE7C-4871-A1F3-DFA51AFF84B4}" type="presParOf" srcId="{48372BE9-76A7-4576-987B-A48762F3C80A}" destId="{4CDA0BEA-F5F4-4DA8-9FCA-526A7E999C98}" srcOrd="7" destOrd="0" presId="urn:microsoft.com/office/officeart/2008/layout/VerticalAccentList"/>
    <dgm:cxn modelId="{68473A40-1038-4325-B59B-3EBC0084B9A2}" type="presParOf" srcId="{4CDA0BEA-F5F4-4DA8-9FCA-526A7E999C98}" destId="{E77B77B3-7131-4857-B5E3-68E31C2B4DD4}" srcOrd="0" destOrd="0" presId="urn:microsoft.com/office/officeart/2008/layout/VerticalAccentList"/>
    <dgm:cxn modelId="{6CDA44EF-7A72-4952-9BDD-0C93232D11A2}" type="presParOf" srcId="{4CDA0BEA-F5F4-4DA8-9FCA-526A7E999C98}" destId="{A597B072-F3D0-446D-A208-DD1994245512}" srcOrd="1" destOrd="0" presId="urn:microsoft.com/office/officeart/2008/layout/VerticalAccentList"/>
    <dgm:cxn modelId="{8D07D4E8-CF48-4B57-9C1E-6AA2AE63BA68}" type="presParOf" srcId="{4CDA0BEA-F5F4-4DA8-9FCA-526A7E999C98}" destId="{46B47E9E-164F-4A45-B639-D6C09EAF8AE9}" srcOrd="2" destOrd="0" presId="urn:microsoft.com/office/officeart/2008/layout/VerticalAccentList"/>
    <dgm:cxn modelId="{BBEB3AC4-7A81-49B7-8F4A-28E613A0B9A0}" type="presParOf" srcId="{4CDA0BEA-F5F4-4DA8-9FCA-526A7E999C98}" destId="{46EC700C-0DC7-4175-AD83-D597E22C66D0}" srcOrd="3" destOrd="0" presId="urn:microsoft.com/office/officeart/2008/layout/VerticalAccentList"/>
    <dgm:cxn modelId="{FEED3D3B-CFEB-4F50-9D3F-78363ABFB4AE}" type="presParOf" srcId="{4CDA0BEA-F5F4-4DA8-9FCA-526A7E999C98}" destId="{8D81803C-455E-4197-B984-11007EB9199D}" srcOrd="4" destOrd="0" presId="urn:microsoft.com/office/officeart/2008/layout/VerticalAccentList"/>
    <dgm:cxn modelId="{B175169B-CF1F-4D4B-9B53-4A789714F3C5}" type="presParOf" srcId="{4CDA0BEA-F5F4-4DA8-9FCA-526A7E999C98}" destId="{299CAB40-CC77-46EC-AA60-F66EDCBE8703}" srcOrd="5" destOrd="0" presId="urn:microsoft.com/office/officeart/2008/layout/VerticalAccentList"/>
    <dgm:cxn modelId="{C39ECFE2-4ACA-4FD0-A083-333AEBD8BAE5}" type="presParOf" srcId="{4CDA0BEA-F5F4-4DA8-9FCA-526A7E999C98}" destId="{5233EE6C-DEAE-4EF2-91AA-EA5F575ED3D4}" srcOrd="6" destOrd="0" presId="urn:microsoft.com/office/officeart/2008/layout/VerticalAccent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B5F351F-3BAF-46DE-9AC0-008859AB5E2C}"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fr-FR"/>
        </a:p>
      </dgm:t>
    </dgm:pt>
    <dgm:pt modelId="{FB4DF13F-810F-43DF-9FBD-C5E92E55D397}">
      <dgm:prSet phldrT="[Texte]"/>
      <dgm:spPr/>
      <dgm:t>
        <a:bodyPr/>
        <a:lstStyle/>
        <a:p>
          <a:r>
            <a:rPr lang="fr-FR" dirty="0"/>
            <a:t>Exogènes</a:t>
          </a:r>
        </a:p>
      </dgm:t>
    </dgm:pt>
    <dgm:pt modelId="{7C6C6923-7303-4622-A951-A23CBC5E671F}" type="parTrans" cxnId="{7CCD7456-E95F-4056-B111-DEA627B191D5}">
      <dgm:prSet/>
      <dgm:spPr/>
      <dgm:t>
        <a:bodyPr/>
        <a:lstStyle/>
        <a:p>
          <a:endParaRPr lang="fr-FR"/>
        </a:p>
      </dgm:t>
    </dgm:pt>
    <dgm:pt modelId="{7095E00C-F976-4B53-9DBB-6FBF006D0E2C}" type="sibTrans" cxnId="{7CCD7456-E95F-4056-B111-DEA627B191D5}">
      <dgm:prSet/>
      <dgm:spPr/>
      <dgm:t>
        <a:bodyPr/>
        <a:lstStyle/>
        <a:p>
          <a:endParaRPr lang="fr-FR"/>
        </a:p>
      </dgm:t>
    </dgm:pt>
    <dgm:pt modelId="{AA9DFC9B-B352-426E-9B88-DEFD9A2CE596}">
      <dgm:prSet phldrT="[Texte]"/>
      <dgm:spPr/>
      <dgm:t>
        <a:bodyPr/>
        <a:lstStyle/>
        <a:p>
          <a:r>
            <a:rPr lang="fr-FR" dirty="0"/>
            <a:t>Extérieur à l’individu</a:t>
          </a:r>
        </a:p>
      </dgm:t>
    </dgm:pt>
    <dgm:pt modelId="{09EB296D-2D2F-4EFF-A7DA-9E9E5317351D}" type="parTrans" cxnId="{B660965D-2884-44DE-9D0F-EFE9CB8D27C4}">
      <dgm:prSet/>
      <dgm:spPr/>
      <dgm:t>
        <a:bodyPr/>
        <a:lstStyle/>
        <a:p>
          <a:endParaRPr lang="fr-FR"/>
        </a:p>
      </dgm:t>
    </dgm:pt>
    <dgm:pt modelId="{0A1937C1-7F59-4572-8CEA-DC606EAFA5F9}" type="sibTrans" cxnId="{B660965D-2884-44DE-9D0F-EFE9CB8D27C4}">
      <dgm:prSet/>
      <dgm:spPr/>
      <dgm:t>
        <a:bodyPr/>
        <a:lstStyle/>
        <a:p>
          <a:endParaRPr lang="fr-FR"/>
        </a:p>
      </dgm:t>
    </dgm:pt>
    <dgm:pt modelId="{21B110BE-A025-4226-9433-3458BBA392B9}">
      <dgm:prSet phldrT="[Texte]"/>
      <dgm:spPr/>
      <dgm:t>
        <a:bodyPr/>
        <a:lstStyle/>
        <a:p>
          <a:r>
            <a:rPr lang="fr-FR" dirty="0"/>
            <a:t>Ex</a:t>
          </a:r>
          <a:r>
            <a:rPr lang="fr-FR" baseline="0" dirty="0"/>
            <a:t> : virus, microbes, envoutement</a:t>
          </a:r>
          <a:endParaRPr lang="fr-FR" dirty="0"/>
        </a:p>
      </dgm:t>
    </dgm:pt>
    <dgm:pt modelId="{706DFD50-0294-489F-AB34-0104F012AABD}" type="parTrans" cxnId="{760B1AB0-58CE-4F72-AA34-E3F53AB5F1B0}">
      <dgm:prSet/>
      <dgm:spPr/>
      <dgm:t>
        <a:bodyPr/>
        <a:lstStyle/>
        <a:p>
          <a:endParaRPr lang="fr-FR"/>
        </a:p>
      </dgm:t>
    </dgm:pt>
    <dgm:pt modelId="{83D393CA-3224-4859-9F78-A5C2D0D1A512}" type="sibTrans" cxnId="{760B1AB0-58CE-4F72-AA34-E3F53AB5F1B0}">
      <dgm:prSet/>
      <dgm:spPr/>
      <dgm:t>
        <a:bodyPr/>
        <a:lstStyle/>
        <a:p>
          <a:endParaRPr lang="fr-FR"/>
        </a:p>
      </dgm:t>
    </dgm:pt>
    <dgm:pt modelId="{6868287D-8B51-4B80-8D45-728923A48885}">
      <dgm:prSet phldrT="[Texte]"/>
      <dgm:spPr/>
      <dgm:t>
        <a:bodyPr/>
        <a:lstStyle/>
        <a:p>
          <a:r>
            <a:rPr lang="fr-FR" dirty="0"/>
            <a:t>Endogènes</a:t>
          </a:r>
        </a:p>
      </dgm:t>
    </dgm:pt>
    <dgm:pt modelId="{FC065D2B-15FA-461F-9272-4B31101EB81D}" type="parTrans" cxnId="{36EE51EB-1EB4-429A-927E-C6ECEB98B77C}">
      <dgm:prSet/>
      <dgm:spPr/>
      <dgm:t>
        <a:bodyPr/>
        <a:lstStyle/>
        <a:p>
          <a:endParaRPr lang="fr-FR"/>
        </a:p>
      </dgm:t>
    </dgm:pt>
    <dgm:pt modelId="{2FCAED42-5D9B-46CF-8CE5-F1E94BA29EE1}" type="sibTrans" cxnId="{36EE51EB-1EB4-429A-927E-C6ECEB98B77C}">
      <dgm:prSet/>
      <dgm:spPr/>
      <dgm:t>
        <a:bodyPr/>
        <a:lstStyle/>
        <a:p>
          <a:endParaRPr lang="fr-FR"/>
        </a:p>
      </dgm:t>
    </dgm:pt>
    <dgm:pt modelId="{40942D3D-9999-4270-A6A6-D8E2CD3113F3}">
      <dgm:prSet phldrT="[Texte]"/>
      <dgm:spPr/>
      <dgm:t>
        <a:bodyPr/>
        <a:lstStyle/>
        <a:p>
          <a:r>
            <a:rPr lang="fr-FR" dirty="0"/>
            <a:t>Interne à l’individu</a:t>
          </a:r>
        </a:p>
      </dgm:t>
    </dgm:pt>
    <dgm:pt modelId="{08BF86CB-BC1D-4437-9240-EAD191D61C0E}" type="parTrans" cxnId="{7876AB1E-ED93-44A6-B4EF-3D97C4A70E80}">
      <dgm:prSet/>
      <dgm:spPr/>
      <dgm:t>
        <a:bodyPr/>
        <a:lstStyle/>
        <a:p>
          <a:endParaRPr lang="fr-FR"/>
        </a:p>
      </dgm:t>
    </dgm:pt>
    <dgm:pt modelId="{6E87D0CE-FA6F-4AFC-815A-3221AFFAFF2E}" type="sibTrans" cxnId="{7876AB1E-ED93-44A6-B4EF-3D97C4A70E80}">
      <dgm:prSet/>
      <dgm:spPr/>
      <dgm:t>
        <a:bodyPr/>
        <a:lstStyle/>
        <a:p>
          <a:endParaRPr lang="fr-FR"/>
        </a:p>
      </dgm:t>
    </dgm:pt>
    <dgm:pt modelId="{EC6B4E3A-8BE6-4BF7-A254-120A0BDF1CBA}">
      <dgm:prSet phldrT="[Texte]"/>
      <dgm:spPr/>
      <dgm:t>
        <a:bodyPr/>
        <a:lstStyle/>
        <a:p>
          <a:r>
            <a:rPr lang="fr-FR" dirty="0"/>
            <a:t>Ex : cancer, maladies mentales, déséquilibre</a:t>
          </a:r>
        </a:p>
      </dgm:t>
    </dgm:pt>
    <dgm:pt modelId="{4A90612E-778E-413C-812F-AEF0888A90D9}" type="parTrans" cxnId="{0E2E1118-4AE3-451D-9D72-494C07D75159}">
      <dgm:prSet/>
      <dgm:spPr/>
      <dgm:t>
        <a:bodyPr/>
        <a:lstStyle/>
        <a:p>
          <a:endParaRPr lang="fr-FR"/>
        </a:p>
      </dgm:t>
    </dgm:pt>
    <dgm:pt modelId="{5ECCE0E4-77C7-4B2C-8853-D4F9C3E9E6D1}" type="sibTrans" cxnId="{0E2E1118-4AE3-451D-9D72-494C07D75159}">
      <dgm:prSet/>
      <dgm:spPr/>
      <dgm:t>
        <a:bodyPr/>
        <a:lstStyle/>
        <a:p>
          <a:endParaRPr lang="fr-FR"/>
        </a:p>
      </dgm:t>
    </dgm:pt>
    <dgm:pt modelId="{4DC1B103-0E12-4ECA-B748-A1C44B980A03}" type="pres">
      <dgm:prSet presAssocID="{EB5F351F-3BAF-46DE-9AC0-008859AB5E2C}" presName="list" presStyleCnt="0">
        <dgm:presLayoutVars>
          <dgm:dir/>
          <dgm:animLvl val="lvl"/>
        </dgm:presLayoutVars>
      </dgm:prSet>
      <dgm:spPr/>
      <dgm:t>
        <a:bodyPr/>
        <a:lstStyle/>
        <a:p>
          <a:endParaRPr lang="fr-FR"/>
        </a:p>
      </dgm:t>
    </dgm:pt>
    <dgm:pt modelId="{7ACD3D54-73A0-467D-97BE-815CCFB98AFF}" type="pres">
      <dgm:prSet presAssocID="{FB4DF13F-810F-43DF-9FBD-C5E92E55D397}" presName="posSpace" presStyleCnt="0"/>
      <dgm:spPr/>
    </dgm:pt>
    <dgm:pt modelId="{4D85E6F0-8745-4C99-AD51-1C0405ABA9A4}" type="pres">
      <dgm:prSet presAssocID="{FB4DF13F-810F-43DF-9FBD-C5E92E55D397}" presName="vertFlow" presStyleCnt="0"/>
      <dgm:spPr/>
    </dgm:pt>
    <dgm:pt modelId="{8A6F7C52-FEAB-469B-884D-3A73D22C2D17}" type="pres">
      <dgm:prSet presAssocID="{FB4DF13F-810F-43DF-9FBD-C5E92E55D397}" presName="topSpace" presStyleCnt="0"/>
      <dgm:spPr/>
    </dgm:pt>
    <dgm:pt modelId="{DDEDF4A9-7689-401D-A8DF-C34C37E81931}" type="pres">
      <dgm:prSet presAssocID="{FB4DF13F-810F-43DF-9FBD-C5E92E55D397}" presName="firstComp" presStyleCnt="0"/>
      <dgm:spPr/>
    </dgm:pt>
    <dgm:pt modelId="{513D5F3D-7C93-4981-8C4F-D83E7D1EC093}" type="pres">
      <dgm:prSet presAssocID="{FB4DF13F-810F-43DF-9FBD-C5E92E55D397}" presName="firstChild" presStyleLbl="bgAccFollowNode1" presStyleIdx="0" presStyleCnt="4"/>
      <dgm:spPr/>
      <dgm:t>
        <a:bodyPr/>
        <a:lstStyle/>
        <a:p>
          <a:endParaRPr lang="fr-FR"/>
        </a:p>
      </dgm:t>
    </dgm:pt>
    <dgm:pt modelId="{630F468C-8929-4DC3-9355-26E7A0ABFBBC}" type="pres">
      <dgm:prSet presAssocID="{FB4DF13F-810F-43DF-9FBD-C5E92E55D397}" presName="firstChildTx" presStyleLbl="bgAccFollowNode1" presStyleIdx="0" presStyleCnt="4">
        <dgm:presLayoutVars>
          <dgm:bulletEnabled val="1"/>
        </dgm:presLayoutVars>
      </dgm:prSet>
      <dgm:spPr/>
      <dgm:t>
        <a:bodyPr/>
        <a:lstStyle/>
        <a:p>
          <a:endParaRPr lang="fr-FR"/>
        </a:p>
      </dgm:t>
    </dgm:pt>
    <dgm:pt modelId="{85BBFCBF-ACCC-40C1-A1C2-7A87153E7E5B}" type="pres">
      <dgm:prSet presAssocID="{21B110BE-A025-4226-9433-3458BBA392B9}" presName="comp" presStyleCnt="0"/>
      <dgm:spPr/>
    </dgm:pt>
    <dgm:pt modelId="{16FAFE5A-A8C8-43FD-A02E-A04962C03188}" type="pres">
      <dgm:prSet presAssocID="{21B110BE-A025-4226-9433-3458BBA392B9}" presName="child" presStyleLbl="bgAccFollowNode1" presStyleIdx="1" presStyleCnt="4"/>
      <dgm:spPr/>
      <dgm:t>
        <a:bodyPr/>
        <a:lstStyle/>
        <a:p>
          <a:endParaRPr lang="fr-FR"/>
        </a:p>
      </dgm:t>
    </dgm:pt>
    <dgm:pt modelId="{CA59BC36-BF06-4E17-B068-F423F69ABF93}" type="pres">
      <dgm:prSet presAssocID="{21B110BE-A025-4226-9433-3458BBA392B9}" presName="childTx" presStyleLbl="bgAccFollowNode1" presStyleIdx="1" presStyleCnt="4">
        <dgm:presLayoutVars>
          <dgm:bulletEnabled val="1"/>
        </dgm:presLayoutVars>
      </dgm:prSet>
      <dgm:spPr/>
      <dgm:t>
        <a:bodyPr/>
        <a:lstStyle/>
        <a:p>
          <a:endParaRPr lang="fr-FR"/>
        </a:p>
      </dgm:t>
    </dgm:pt>
    <dgm:pt modelId="{08B68606-446B-4361-B9A1-CCFD81A81A89}" type="pres">
      <dgm:prSet presAssocID="{FB4DF13F-810F-43DF-9FBD-C5E92E55D397}" presName="negSpace" presStyleCnt="0"/>
      <dgm:spPr/>
    </dgm:pt>
    <dgm:pt modelId="{6881AD5F-E294-4EAF-82D4-DBDCE4F46D1F}" type="pres">
      <dgm:prSet presAssocID="{FB4DF13F-810F-43DF-9FBD-C5E92E55D397}" presName="circle" presStyleLbl="node1" presStyleIdx="0" presStyleCnt="2"/>
      <dgm:spPr/>
      <dgm:t>
        <a:bodyPr/>
        <a:lstStyle/>
        <a:p>
          <a:endParaRPr lang="fr-FR"/>
        </a:p>
      </dgm:t>
    </dgm:pt>
    <dgm:pt modelId="{392E050D-882C-443C-B097-29BB74CEB69F}" type="pres">
      <dgm:prSet presAssocID="{7095E00C-F976-4B53-9DBB-6FBF006D0E2C}" presName="transSpace" presStyleCnt="0"/>
      <dgm:spPr/>
    </dgm:pt>
    <dgm:pt modelId="{5BEB8FD8-E8E0-429C-BEEC-87B4D57B0F7D}" type="pres">
      <dgm:prSet presAssocID="{6868287D-8B51-4B80-8D45-728923A48885}" presName="posSpace" presStyleCnt="0"/>
      <dgm:spPr/>
    </dgm:pt>
    <dgm:pt modelId="{EEB484AC-6C7F-4D46-9440-A8DACCD5D16F}" type="pres">
      <dgm:prSet presAssocID="{6868287D-8B51-4B80-8D45-728923A48885}" presName="vertFlow" presStyleCnt="0"/>
      <dgm:spPr/>
    </dgm:pt>
    <dgm:pt modelId="{2F808C65-3362-4024-BDB0-FC32E5ED1DDB}" type="pres">
      <dgm:prSet presAssocID="{6868287D-8B51-4B80-8D45-728923A48885}" presName="topSpace" presStyleCnt="0"/>
      <dgm:spPr/>
    </dgm:pt>
    <dgm:pt modelId="{D77F84C4-EBB4-4F63-AF5C-B4282820D2C4}" type="pres">
      <dgm:prSet presAssocID="{6868287D-8B51-4B80-8D45-728923A48885}" presName="firstComp" presStyleCnt="0"/>
      <dgm:spPr/>
    </dgm:pt>
    <dgm:pt modelId="{8D7E178C-5CE2-4728-ADF8-36E073EB75F4}" type="pres">
      <dgm:prSet presAssocID="{6868287D-8B51-4B80-8D45-728923A48885}" presName="firstChild" presStyleLbl="bgAccFollowNode1" presStyleIdx="2" presStyleCnt="4"/>
      <dgm:spPr/>
      <dgm:t>
        <a:bodyPr/>
        <a:lstStyle/>
        <a:p>
          <a:endParaRPr lang="fr-FR"/>
        </a:p>
      </dgm:t>
    </dgm:pt>
    <dgm:pt modelId="{FC978985-8E55-4E9A-BAC5-B7BB0AD345FC}" type="pres">
      <dgm:prSet presAssocID="{6868287D-8B51-4B80-8D45-728923A48885}" presName="firstChildTx" presStyleLbl="bgAccFollowNode1" presStyleIdx="2" presStyleCnt="4">
        <dgm:presLayoutVars>
          <dgm:bulletEnabled val="1"/>
        </dgm:presLayoutVars>
      </dgm:prSet>
      <dgm:spPr/>
      <dgm:t>
        <a:bodyPr/>
        <a:lstStyle/>
        <a:p>
          <a:endParaRPr lang="fr-FR"/>
        </a:p>
      </dgm:t>
    </dgm:pt>
    <dgm:pt modelId="{05B81174-4E4B-43D7-9469-24426397C73E}" type="pres">
      <dgm:prSet presAssocID="{EC6B4E3A-8BE6-4BF7-A254-120A0BDF1CBA}" presName="comp" presStyleCnt="0"/>
      <dgm:spPr/>
    </dgm:pt>
    <dgm:pt modelId="{036203DA-52FF-49D5-A8D4-191B0A6766C9}" type="pres">
      <dgm:prSet presAssocID="{EC6B4E3A-8BE6-4BF7-A254-120A0BDF1CBA}" presName="child" presStyleLbl="bgAccFollowNode1" presStyleIdx="3" presStyleCnt="4"/>
      <dgm:spPr/>
      <dgm:t>
        <a:bodyPr/>
        <a:lstStyle/>
        <a:p>
          <a:endParaRPr lang="fr-FR"/>
        </a:p>
      </dgm:t>
    </dgm:pt>
    <dgm:pt modelId="{A7F33ED9-6988-40F9-B55D-450F843C1881}" type="pres">
      <dgm:prSet presAssocID="{EC6B4E3A-8BE6-4BF7-A254-120A0BDF1CBA}" presName="childTx" presStyleLbl="bgAccFollowNode1" presStyleIdx="3" presStyleCnt="4">
        <dgm:presLayoutVars>
          <dgm:bulletEnabled val="1"/>
        </dgm:presLayoutVars>
      </dgm:prSet>
      <dgm:spPr/>
      <dgm:t>
        <a:bodyPr/>
        <a:lstStyle/>
        <a:p>
          <a:endParaRPr lang="fr-FR"/>
        </a:p>
      </dgm:t>
    </dgm:pt>
    <dgm:pt modelId="{7CD9D06B-363E-40C3-969E-8797CA47ECDA}" type="pres">
      <dgm:prSet presAssocID="{6868287D-8B51-4B80-8D45-728923A48885}" presName="negSpace" presStyleCnt="0"/>
      <dgm:spPr/>
    </dgm:pt>
    <dgm:pt modelId="{A68A7174-D82B-483D-99A6-CA3FB8262853}" type="pres">
      <dgm:prSet presAssocID="{6868287D-8B51-4B80-8D45-728923A48885}" presName="circle" presStyleLbl="node1" presStyleIdx="1" presStyleCnt="2"/>
      <dgm:spPr/>
      <dgm:t>
        <a:bodyPr/>
        <a:lstStyle/>
        <a:p>
          <a:endParaRPr lang="fr-FR"/>
        </a:p>
      </dgm:t>
    </dgm:pt>
  </dgm:ptLst>
  <dgm:cxnLst>
    <dgm:cxn modelId="{2B1FA09B-CD2D-4294-931D-436D7A593CBC}" type="presOf" srcId="{21B110BE-A025-4226-9433-3458BBA392B9}" destId="{CA59BC36-BF06-4E17-B068-F423F69ABF93}" srcOrd="1" destOrd="0" presId="urn:microsoft.com/office/officeart/2005/8/layout/hList9"/>
    <dgm:cxn modelId="{1BCD9EC1-A970-455E-AD8C-7E009B5B9558}" type="presOf" srcId="{AA9DFC9B-B352-426E-9B88-DEFD9A2CE596}" destId="{630F468C-8929-4DC3-9355-26E7A0ABFBBC}" srcOrd="1" destOrd="0" presId="urn:microsoft.com/office/officeart/2005/8/layout/hList9"/>
    <dgm:cxn modelId="{B660965D-2884-44DE-9D0F-EFE9CB8D27C4}" srcId="{FB4DF13F-810F-43DF-9FBD-C5E92E55D397}" destId="{AA9DFC9B-B352-426E-9B88-DEFD9A2CE596}" srcOrd="0" destOrd="0" parTransId="{09EB296D-2D2F-4EFF-A7DA-9E9E5317351D}" sibTransId="{0A1937C1-7F59-4572-8CEA-DC606EAFA5F9}"/>
    <dgm:cxn modelId="{7876AB1E-ED93-44A6-B4EF-3D97C4A70E80}" srcId="{6868287D-8B51-4B80-8D45-728923A48885}" destId="{40942D3D-9999-4270-A6A6-D8E2CD3113F3}" srcOrd="0" destOrd="0" parTransId="{08BF86CB-BC1D-4437-9240-EAD191D61C0E}" sibTransId="{6E87D0CE-FA6F-4AFC-815A-3221AFFAFF2E}"/>
    <dgm:cxn modelId="{0E2E1118-4AE3-451D-9D72-494C07D75159}" srcId="{6868287D-8B51-4B80-8D45-728923A48885}" destId="{EC6B4E3A-8BE6-4BF7-A254-120A0BDF1CBA}" srcOrd="1" destOrd="0" parTransId="{4A90612E-778E-413C-812F-AEF0888A90D9}" sibTransId="{5ECCE0E4-77C7-4B2C-8853-D4F9C3E9E6D1}"/>
    <dgm:cxn modelId="{CDDE99DC-FA01-444A-8F0A-04460A1E166E}" type="presOf" srcId="{40942D3D-9999-4270-A6A6-D8E2CD3113F3}" destId="{8D7E178C-5CE2-4728-ADF8-36E073EB75F4}" srcOrd="0" destOrd="0" presId="urn:microsoft.com/office/officeart/2005/8/layout/hList9"/>
    <dgm:cxn modelId="{99FD2E44-D093-493E-A631-D835BFCE8A71}" type="presOf" srcId="{FB4DF13F-810F-43DF-9FBD-C5E92E55D397}" destId="{6881AD5F-E294-4EAF-82D4-DBDCE4F46D1F}" srcOrd="0" destOrd="0" presId="urn:microsoft.com/office/officeart/2005/8/layout/hList9"/>
    <dgm:cxn modelId="{AF252B1C-704B-4414-B525-551C9D217116}" type="presOf" srcId="{40942D3D-9999-4270-A6A6-D8E2CD3113F3}" destId="{FC978985-8E55-4E9A-BAC5-B7BB0AD345FC}" srcOrd="1" destOrd="0" presId="urn:microsoft.com/office/officeart/2005/8/layout/hList9"/>
    <dgm:cxn modelId="{34C98549-AD28-41E4-9B1A-70541D0BAE3C}" type="presOf" srcId="{EB5F351F-3BAF-46DE-9AC0-008859AB5E2C}" destId="{4DC1B103-0E12-4ECA-B748-A1C44B980A03}" srcOrd="0" destOrd="0" presId="urn:microsoft.com/office/officeart/2005/8/layout/hList9"/>
    <dgm:cxn modelId="{F46F44CE-56A6-4197-85DB-5EB3F0C40934}" type="presOf" srcId="{EC6B4E3A-8BE6-4BF7-A254-120A0BDF1CBA}" destId="{A7F33ED9-6988-40F9-B55D-450F843C1881}" srcOrd="1" destOrd="0" presId="urn:microsoft.com/office/officeart/2005/8/layout/hList9"/>
    <dgm:cxn modelId="{7CCD7456-E95F-4056-B111-DEA627B191D5}" srcId="{EB5F351F-3BAF-46DE-9AC0-008859AB5E2C}" destId="{FB4DF13F-810F-43DF-9FBD-C5E92E55D397}" srcOrd="0" destOrd="0" parTransId="{7C6C6923-7303-4622-A951-A23CBC5E671F}" sibTransId="{7095E00C-F976-4B53-9DBB-6FBF006D0E2C}"/>
    <dgm:cxn modelId="{9BF2763D-14D0-4F5C-A1DE-EF52A754B58C}" type="presOf" srcId="{AA9DFC9B-B352-426E-9B88-DEFD9A2CE596}" destId="{513D5F3D-7C93-4981-8C4F-D83E7D1EC093}" srcOrd="0" destOrd="0" presId="urn:microsoft.com/office/officeart/2005/8/layout/hList9"/>
    <dgm:cxn modelId="{36EE51EB-1EB4-429A-927E-C6ECEB98B77C}" srcId="{EB5F351F-3BAF-46DE-9AC0-008859AB5E2C}" destId="{6868287D-8B51-4B80-8D45-728923A48885}" srcOrd="1" destOrd="0" parTransId="{FC065D2B-15FA-461F-9272-4B31101EB81D}" sibTransId="{2FCAED42-5D9B-46CF-8CE5-F1E94BA29EE1}"/>
    <dgm:cxn modelId="{AA4AC578-DA09-4DD2-9917-F84F86720056}" type="presOf" srcId="{21B110BE-A025-4226-9433-3458BBA392B9}" destId="{16FAFE5A-A8C8-43FD-A02E-A04962C03188}" srcOrd="0" destOrd="0" presId="urn:microsoft.com/office/officeart/2005/8/layout/hList9"/>
    <dgm:cxn modelId="{760B1AB0-58CE-4F72-AA34-E3F53AB5F1B0}" srcId="{FB4DF13F-810F-43DF-9FBD-C5E92E55D397}" destId="{21B110BE-A025-4226-9433-3458BBA392B9}" srcOrd="1" destOrd="0" parTransId="{706DFD50-0294-489F-AB34-0104F012AABD}" sibTransId="{83D393CA-3224-4859-9F78-A5C2D0D1A512}"/>
    <dgm:cxn modelId="{9E9DC3A5-3296-4629-8162-E486ACDC65A4}" type="presOf" srcId="{EC6B4E3A-8BE6-4BF7-A254-120A0BDF1CBA}" destId="{036203DA-52FF-49D5-A8D4-191B0A6766C9}" srcOrd="0" destOrd="0" presId="urn:microsoft.com/office/officeart/2005/8/layout/hList9"/>
    <dgm:cxn modelId="{8510C919-D7B7-4968-841A-B0045D6CAAAD}" type="presOf" srcId="{6868287D-8B51-4B80-8D45-728923A48885}" destId="{A68A7174-D82B-483D-99A6-CA3FB8262853}" srcOrd="0" destOrd="0" presId="urn:microsoft.com/office/officeart/2005/8/layout/hList9"/>
    <dgm:cxn modelId="{D1060320-929E-433F-8012-174DB7AB380D}" type="presParOf" srcId="{4DC1B103-0E12-4ECA-B748-A1C44B980A03}" destId="{7ACD3D54-73A0-467D-97BE-815CCFB98AFF}" srcOrd="0" destOrd="0" presId="urn:microsoft.com/office/officeart/2005/8/layout/hList9"/>
    <dgm:cxn modelId="{11A4BA80-9FF1-4F48-BECA-FA6D4D916679}" type="presParOf" srcId="{4DC1B103-0E12-4ECA-B748-A1C44B980A03}" destId="{4D85E6F0-8745-4C99-AD51-1C0405ABA9A4}" srcOrd="1" destOrd="0" presId="urn:microsoft.com/office/officeart/2005/8/layout/hList9"/>
    <dgm:cxn modelId="{A42F4449-E0BB-4BF0-856C-80079C2521B5}" type="presParOf" srcId="{4D85E6F0-8745-4C99-AD51-1C0405ABA9A4}" destId="{8A6F7C52-FEAB-469B-884D-3A73D22C2D17}" srcOrd="0" destOrd="0" presId="urn:microsoft.com/office/officeart/2005/8/layout/hList9"/>
    <dgm:cxn modelId="{8893BD1D-6FC2-40E8-B096-863015C96A6D}" type="presParOf" srcId="{4D85E6F0-8745-4C99-AD51-1C0405ABA9A4}" destId="{DDEDF4A9-7689-401D-A8DF-C34C37E81931}" srcOrd="1" destOrd="0" presId="urn:microsoft.com/office/officeart/2005/8/layout/hList9"/>
    <dgm:cxn modelId="{4F794EFF-6DC1-4A76-BBB3-92A6FE710F68}" type="presParOf" srcId="{DDEDF4A9-7689-401D-A8DF-C34C37E81931}" destId="{513D5F3D-7C93-4981-8C4F-D83E7D1EC093}" srcOrd="0" destOrd="0" presId="urn:microsoft.com/office/officeart/2005/8/layout/hList9"/>
    <dgm:cxn modelId="{B51F78F1-F3E6-4C00-B27C-0201784762AE}" type="presParOf" srcId="{DDEDF4A9-7689-401D-A8DF-C34C37E81931}" destId="{630F468C-8929-4DC3-9355-26E7A0ABFBBC}" srcOrd="1" destOrd="0" presId="urn:microsoft.com/office/officeart/2005/8/layout/hList9"/>
    <dgm:cxn modelId="{2A1FC97F-2929-4F3A-AFB0-91E1839D2CD2}" type="presParOf" srcId="{4D85E6F0-8745-4C99-AD51-1C0405ABA9A4}" destId="{85BBFCBF-ACCC-40C1-A1C2-7A87153E7E5B}" srcOrd="2" destOrd="0" presId="urn:microsoft.com/office/officeart/2005/8/layout/hList9"/>
    <dgm:cxn modelId="{CEE1FF10-8A2A-491E-AAB8-78DCA3ADDD81}" type="presParOf" srcId="{85BBFCBF-ACCC-40C1-A1C2-7A87153E7E5B}" destId="{16FAFE5A-A8C8-43FD-A02E-A04962C03188}" srcOrd="0" destOrd="0" presId="urn:microsoft.com/office/officeart/2005/8/layout/hList9"/>
    <dgm:cxn modelId="{700DD73E-25EF-4F64-AA83-474EFCA12FA8}" type="presParOf" srcId="{85BBFCBF-ACCC-40C1-A1C2-7A87153E7E5B}" destId="{CA59BC36-BF06-4E17-B068-F423F69ABF93}" srcOrd="1" destOrd="0" presId="urn:microsoft.com/office/officeart/2005/8/layout/hList9"/>
    <dgm:cxn modelId="{D7FDEFF3-6631-405C-9277-4FCB936B70AD}" type="presParOf" srcId="{4DC1B103-0E12-4ECA-B748-A1C44B980A03}" destId="{08B68606-446B-4361-B9A1-CCFD81A81A89}" srcOrd="2" destOrd="0" presId="urn:microsoft.com/office/officeart/2005/8/layout/hList9"/>
    <dgm:cxn modelId="{1915135A-6D4E-4B89-ABC5-91053F1700ED}" type="presParOf" srcId="{4DC1B103-0E12-4ECA-B748-A1C44B980A03}" destId="{6881AD5F-E294-4EAF-82D4-DBDCE4F46D1F}" srcOrd="3" destOrd="0" presId="urn:microsoft.com/office/officeart/2005/8/layout/hList9"/>
    <dgm:cxn modelId="{7A552527-8098-443B-9221-8B624E763E63}" type="presParOf" srcId="{4DC1B103-0E12-4ECA-B748-A1C44B980A03}" destId="{392E050D-882C-443C-B097-29BB74CEB69F}" srcOrd="4" destOrd="0" presId="urn:microsoft.com/office/officeart/2005/8/layout/hList9"/>
    <dgm:cxn modelId="{394527FB-05BC-4FC6-AA8B-5A1BD97A3B57}" type="presParOf" srcId="{4DC1B103-0E12-4ECA-B748-A1C44B980A03}" destId="{5BEB8FD8-E8E0-429C-BEEC-87B4D57B0F7D}" srcOrd="5" destOrd="0" presId="urn:microsoft.com/office/officeart/2005/8/layout/hList9"/>
    <dgm:cxn modelId="{BC91F880-18C9-4053-910F-1C2733060F7F}" type="presParOf" srcId="{4DC1B103-0E12-4ECA-B748-A1C44B980A03}" destId="{EEB484AC-6C7F-4D46-9440-A8DACCD5D16F}" srcOrd="6" destOrd="0" presId="urn:microsoft.com/office/officeart/2005/8/layout/hList9"/>
    <dgm:cxn modelId="{DA094B1C-960E-457E-A1D2-8910C91225D8}" type="presParOf" srcId="{EEB484AC-6C7F-4D46-9440-A8DACCD5D16F}" destId="{2F808C65-3362-4024-BDB0-FC32E5ED1DDB}" srcOrd="0" destOrd="0" presId="urn:microsoft.com/office/officeart/2005/8/layout/hList9"/>
    <dgm:cxn modelId="{15CA2EE3-C14D-4F95-A5BD-DAF02895EE1A}" type="presParOf" srcId="{EEB484AC-6C7F-4D46-9440-A8DACCD5D16F}" destId="{D77F84C4-EBB4-4F63-AF5C-B4282820D2C4}" srcOrd="1" destOrd="0" presId="urn:microsoft.com/office/officeart/2005/8/layout/hList9"/>
    <dgm:cxn modelId="{2E33D913-9166-401A-AE66-8E78912497F8}" type="presParOf" srcId="{D77F84C4-EBB4-4F63-AF5C-B4282820D2C4}" destId="{8D7E178C-5CE2-4728-ADF8-36E073EB75F4}" srcOrd="0" destOrd="0" presId="urn:microsoft.com/office/officeart/2005/8/layout/hList9"/>
    <dgm:cxn modelId="{0E40636B-B97F-4A97-9C47-4374E7D16E0C}" type="presParOf" srcId="{D77F84C4-EBB4-4F63-AF5C-B4282820D2C4}" destId="{FC978985-8E55-4E9A-BAC5-B7BB0AD345FC}" srcOrd="1" destOrd="0" presId="urn:microsoft.com/office/officeart/2005/8/layout/hList9"/>
    <dgm:cxn modelId="{E3FEC4F3-0C82-4D21-BFCB-90034634E273}" type="presParOf" srcId="{EEB484AC-6C7F-4D46-9440-A8DACCD5D16F}" destId="{05B81174-4E4B-43D7-9469-24426397C73E}" srcOrd="2" destOrd="0" presId="urn:microsoft.com/office/officeart/2005/8/layout/hList9"/>
    <dgm:cxn modelId="{D00B3349-26A8-4AD3-87BC-9C5AC95A3887}" type="presParOf" srcId="{05B81174-4E4B-43D7-9469-24426397C73E}" destId="{036203DA-52FF-49D5-A8D4-191B0A6766C9}" srcOrd="0" destOrd="0" presId="urn:microsoft.com/office/officeart/2005/8/layout/hList9"/>
    <dgm:cxn modelId="{A9458595-FF50-49D7-97E4-A3A5A9863E7A}" type="presParOf" srcId="{05B81174-4E4B-43D7-9469-24426397C73E}" destId="{A7F33ED9-6988-40F9-B55D-450F843C1881}" srcOrd="1" destOrd="0" presId="urn:microsoft.com/office/officeart/2005/8/layout/hList9"/>
    <dgm:cxn modelId="{3066050A-90AB-4C12-B2B0-5AABB2876E93}" type="presParOf" srcId="{4DC1B103-0E12-4ECA-B748-A1C44B980A03}" destId="{7CD9D06B-363E-40C3-969E-8797CA47ECDA}" srcOrd="7" destOrd="0" presId="urn:microsoft.com/office/officeart/2005/8/layout/hList9"/>
    <dgm:cxn modelId="{9D8E78C0-27E1-435D-BEE9-4F03C92A704A}" type="presParOf" srcId="{4DC1B103-0E12-4ECA-B748-A1C44B980A03}" destId="{A68A7174-D82B-483D-99A6-CA3FB8262853}" srcOrd="8" destOrd="0" presId="urn:microsoft.com/office/officeart/2005/8/layout/hList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6F4126-CDEF-4CC3-9DFA-5DE5BA3EB4BB}">
      <dsp:nvSpPr>
        <dsp:cNvPr id="0" name=""/>
        <dsp:cNvSpPr/>
      </dsp:nvSpPr>
      <dsp:spPr>
        <a:xfrm>
          <a:off x="2137" y="9270"/>
          <a:ext cx="6644397" cy="66381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fr-FR" sz="2800" kern="1200" dirty="0"/>
            <a:t>Culture</a:t>
          </a:r>
        </a:p>
      </dsp:txBody>
      <dsp:txXfrm>
        <a:off x="21579" y="28712"/>
        <a:ext cx="6605513" cy="624928"/>
      </dsp:txXfrm>
    </dsp:sp>
    <dsp:sp modelId="{317E16E0-1A1C-4A4D-AFD2-96DEF209639A}">
      <dsp:nvSpPr>
        <dsp:cNvPr id="0" name=""/>
        <dsp:cNvSpPr/>
      </dsp:nvSpPr>
      <dsp:spPr>
        <a:xfrm>
          <a:off x="1074" y="856696"/>
          <a:ext cx="1562652" cy="91938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kern="1200" dirty="0"/>
            <a:t>Implicite et naturel</a:t>
          </a:r>
        </a:p>
      </dsp:txBody>
      <dsp:txXfrm>
        <a:off x="28002" y="883624"/>
        <a:ext cx="1508796" cy="865526"/>
      </dsp:txXfrm>
    </dsp:sp>
    <dsp:sp modelId="{DFB61A90-3F0D-4D30-B19E-A1813D125682}">
      <dsp:nvSpPr>
        <dsp:cNvPr id="0" name=""/>
        <dsp:cNvSpPr/>
      </dsp:nvSpPr>
      <dsp:spPr>
        <a:xfrm>
          <a:off x="1694989" y="856696"/>
          <a:ext cx="1562652" cy="91938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kern="1200" dirty="0"/>
            <a:t>Enveloppe protectrice</a:t>
          </a:r>
        </a:p>
      </dsp:txBody>
      <dsp:txXfrm>
        <a:off x="1721917" y="883624"/>
        <a:ext cx="1508796" cy="865526"/>
      </dsp:txXfrm>
    </dsp:sp>
    <dsp:sp modelId="{C6677C1C-5644-4966-A860-E72CEF09633A}">
      <dsp:nvSpPr>
        <dsp:cNvPr id="0" name=""/>
        <dsp:cNvSpPr/>
      </dsp:nvSpPr>
      <dsp:spPr>
        <a:xfrm>
          <a:off x="3388904" y="856696"/>
          <a:ext cx="1562652" cy="91938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kern="1200" dirty="0"/>
            <a:t>Entre soi et le monde</a:t>
          </a:r>
        </a:p>
      </dsp:txBody>
      <dsp:txXfrm>
        <a:off x="3415832" y="883624"/>
        <a:ext cx="1508796" cy="865526"/>
      </dsp:txXfrm>
    </dsp:sp>
    <dsp:sp modelId="{9D44B994-1450-4958-9FE1-3631CF356394}">
      <dsp:nvSpPr>
        <dsp:cNvPr id="0" name=""/>
        <dsp:cNvSpPr/>
      </dsp:nvSpPr>
      <dsp:spPr>
        <a:xfrm>
          <a:off x="5082819" y="856696"/>
          <a:ext cx="1562652" cy="91938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kern="1200" dirty="0"/>
            <a:t>Cadre interne</a:t>
          </a:r>
        </a:p>
      </dsp:txBody>
      <dsp:txXfrm>
        <a:off x="5109747" y="883624"/>
        <a:ext cx="1508796" cy="86552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890D5C-0A8B-4E6D-A6F5-B187D40B7E7D}">
      <dsp:nvSpPr>
        <dsp:cNvPr id="0" name=""/>
        <dsp:cNvSpPr/>
      </dsp:nvSpPr>
      <dsp:spPr>
        <a:xfrm>
          <a:off x="3700780" y="2726129"/>
          <a:ext cx="1925644" cy="1660241"/>
        </a:xfrm>
        <a:prstGeom prst="hexagon">
          <a:avLst>
            <a:gd name="adj" fmla="val 25000"/>
            <a:gd name="vf" fmla="val 115470"/>
          </a:avLst>
        </a:prstGeom>
        <a:solidFill>
          <a:schemeClr val="accent2">
            <a:shade val="80000"/>
            <a:hueOff val="0"/>
            <a:satOff val="0"/>
            <a:lumOff val="0"/>
            <a:alphaOff val="0"/>
          </a:schemeClr>
        </a:solidFill>
        <a:ln w="1587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4130" rIns="0" bIns="24130" numCol="1" spcCol="1270" anchor="t" anchorCtr="0">
          <a:noAutofit/>
        </a:bodyPr>
        <a:lstStyle/>
        <a:p>
          <a:pPr lvl="0" algn="l" defTabSz="844550">
            <a:lnSpc>
              <a:spcPct val="90000"/>
            </a:lnSpc>
            <a:spcBef>
              <a:spcPct val="0"/>
            </a:spcBef>
            <a:spcAft>
              <a:spcPct val="35000"/>
            </a:spcAft>
          </a:pPr>
          <a:r>
            <a:rPr lang="fr-FR" sz="1900" kern="1200" dirty="0" err="1"/>
            <a:t>Proximo</a:t>
          </a:r>
          <a:r>
            <a:rPr lang="fr-FR" sz="1900" kern="1200" dirty="0"/>
            <a:t>-distales</a:t>
          </a:r>
        </a:p>
        <a:p>
          <a:pPr marL="114300" lvl="1" indent="-114300" algn="l" defTabSz="666750">
            <a:lnSpc>
              <a:spcPct val="90000"/>
            </a:lnSpc>
            <a:spcBef>
              <a:spcPct val="0"/>
            </a:spcBef>
            <a:spcAft>
              <a:spcPct val="15000"/>
            </a:spcAft>
            <a:buChar char="••"/>
          </a:pPr>
          <a:r>
            <a:rPr lang="fr-FR" sz="1500" kern="1200" dirty="0"/>
            <a:t>Équilibre entre les deux</a:t>
          </a:r>
        </a:p>
      </dsp:txBody>
      <dsp:txXfrm>
        <a:off x="3999604" y="2983767"/>
        <a:ext cx="1327996" cy="1144965"/>
      </dsp:txXfrm>
    </dsp:sp>
    <dsp:sp modelId="{7AF0BAEA-6CB8-493B-858B-919B1FAC9137}">
      <dsp:nvSpPr>
        <dsp:cNvPr id="0" name=""/>
        <dsp:cNvSpPr/>
      </dsp:nvSpPr>
      <dsp:spPr>
        <a:xfrm>
          <a:off x="3750806" y="3459092"/>
          <a:ext cx="225458" cy="194316"/>
        </a:xfrm>
        <a:prstGeom prst="hexagon">
          <a:avLst>
            <a:gd name="adj" fmla="val 25000"/>
            <a:gd name="vf" fmla="val 115470"/>
          </a:avLst>
        </a:prstGeom>
        <a:solidFill>
          <a:schemeClr val="lt1">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3E740C4-B542-4CEB-90ED-AAC9D6275BA8}">
      <dsp:nvSpPr>
        <dsp:cNvPr id="0" name=""/>
        <dsp:cNvSpPr/>
      </dsp:nvSpPr>
      <dsp:spPr>
        <a:xfrm>
          <a:off x="2054731" y="1834380"/>
          <a:ext cx="1925644" cy="1660241"/>
        </a:xfrm>
        <a:prstGeom prst="hexagon">
          <a:avLst>
            <a:gd name="adj" fmla="val 25000"/>
            <a:gd name="vf" fmla="val 11547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5000" r="-25000"/>
          </a:stretch>
        </a:blipFill>
        <a:ln w="1587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DE97F00-F9BE-44F3-8327-B3C48E7CE90D}">
      <dsp:nvSpPr>
        <dsp:cNvPr id="0" name=""/>
        <dsp:cNvSpPr/>
      </dsp:nvSpPr>
      <dsp:spPr>
        <a:xfrm>
          <a:off x="3365677" y="3275303"/>
          <a:ext cx="225458" cy="194316"/>
        </a:xfrm>
        <a:prstGeom prst="hexagon">
          <a:avLst>
            <a:gd name="adj" fmla="val 25000"/>
            <a:gd name="vf" fmla="val 115470"/>
          </a:avLst>
        </a:prstGeom>
        <a:solidFill>
          <a:schemeClr val="lt1">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85AAE1-25CC-4935-A648-0E0BD73C1AFD}">
      <dsp:nvSpPr>
        <dsp:cNvPr id="0" name=""/>
        <dsp:cNvSpPr/>
      </dsp:nvSpPr>
      <dsp:spPr>
        <a:xfrm>
          <a:off x="5341347" y="1814641"/>
          <a:ext cx="1925644" cy="1660241"/>
        </a:xfrm>
        <a:prstGeom prst="hexagon">
          <a:avLst>
            <a:gd name="adj" fmla="val 25000"/>
            <a:gd name="vf" fmla="val 115470"/>
          </a:avLst>
        </a:prstGeom>
        <a:solidFill>
          <a:schemeClr val="accent2">
            <a:shade val="80000"/>
            <a:hueOff val="-291704"/>
            <a:satOff val="5609"/>
            <a:lumOff val="14806"/>
            <a:alphaOff val="0"/>
          </a:schemeClr>
        </a:solidFill>
        <a:ln w="15875" cap="flat" cmpd="sng" algn="ctr">
          <a:solidFill>
            <a:schemeClr val="accent2">
              <a:shade val="80000"/>
              <a:hueOff val="-291704"/>
              <a:satOff val="5609"/>
              <a:lumOff val="1480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4130" rIns="0" bIns="24130" numCol="1" spcCol="1270" anchor="t" anchorCtr="0">
          <a:noAutofit/>
        </a:bodyPr>
        <a:lstStyle/>
        <a:p>
          <a:pPr lvl="0" algn="l" defTabSz="844550">
            <a:lnSpc>
              <a:spcPct val="90000"/>
            </a:lnSpc>
            <a:spcBef>
              <a:spcPct val="0"/>
            </a:spcBef>
            <a:spcAft>
              <a:spcPct val="35000"/>
            </a:spcAft>
          </a:pPr>
          <a:r>
            <a:rPr lang="fr-FR" sz="1900" kern="1200" dirty="0"/>
            <a:t>Proximales</a:t>
          </a:r>
        </a:p>
        <a:p>
          <a:pPr marL="114300" lvl="1" indent="-114300" algn="l" defTabSz="666750">
            <a:lnSpc>
              <a:spcPct val="90000"/>
            </a:lnSpc>
            <a:spcBef>
              <a:spcPct val="0"/>
            </a:spcBef>
            <a:spcAft>
              <a:spcPct val="15000"/>
            </a:spcAft>
            <a:buChar char="••"/>
          </a:pPr>
          <a:r>
            <a:rPr lang="fr-FR" sz="1500" kern="1200" dirty="0"/>
            <a:t>Corporel</a:t>
          </a:r>
        </a:p>
        <a:p>
          <a:pPr marL="114300" lvl="1" indent="-114300" algn="l" defTabSz="666750">
            <a:lnSpc>
              <a:spcPct val="90000"/>
            </a:lnSpc>
            <a:spcBef>
              <a:spcPct val="0"/>
            </a:spcBef>
            <a:spcAft>
              <a:spcPct val="15000"/>
            </a:spcAft>
            <a:buChar char="••"/>
          </a:pPr>
          <a:r>
            <a:rPr lang="fr-FR" sz="1500" kern="1200" dirty="0"/>
            <a:t>Ex : massages, bercements</a:t>
          </a:r>
        </a:p>
      </dsp:txBody>
      <dsp:txXfrm>
        <a:off x="5640171" y="2072279"/>
        <a:ext cx="1327996" cy="1144965"/>
      </dsp:txXfrm>
    </dsp:sp>
    <dsp:sp modelId="{FB0D409E-54D0-4E33-8907-1E98F22F399E}">
      <dsp:nvSpPr>
        <dsp:cNvPr id="0" name=""/>
        <dsp:cNvSpPr/>
      </dsp:nvSpPr>
      <dsp:spPr>
        <a:xfrm>
          <a:off x="6657775" y="3253810"/>
          <a:ext cx="225458" cy="194316"/>
        </a:xfrm>
        <a:prstGeom prst="hexagon">
          <a:avLst>
            <a:gd name="adj" fmla="val 25000"/>
            <a:gd name="vf" fmla="val 115470"/>
          </a:avLst>
        </a:prstGeom>
        <a:solidFill>
          <a:schemeClr val="lt1">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FC8CD26-D12B-4FFE-9CCF-FD9F3D9FE3CD}">
      <dsp:nvSpPr>
        <dsp:cNvPr id="0" name=""/>
        <dsp:cNvSpPr/>
      </dsp:nvSpPr>
      <dsp:spPr>
        <a:xfrm>
          <a:off x="6981914" y="2726129"/>
          <a:ext cx="1925644" cy="1660241"/>
        </a:xfrm>
        <a:prstGeom prst="hexagon">
          <a:avLst>
            <a:gd name="adj" fmla="val 25000"/>
            <a:gd name="vf" fmla="val 11547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32000" r="-32000"/>
          </a:stretch>
        </a:blipFill>
        <a:ln w="15875" cap="flat" cmpd="sng" algn="ctr">
          <a:solidFill>
            <a:schemeClr val="accent2">
              <a:shade val="80000"/>
              <a:hueOff val="-291704"/>
              <a:satOff val="5609"/>
              <a:lumOff val="14806"/>
              <a:alphaOff val="0"/>
            </a:schemeClr>
          </a:solidFill>
          <a:prstDash val="solid"/>
        </a:ln>
        <a:effectLst/>
      </dsp:spPr>
      <dsp:style>
        <a:lnRef idx="2">
          <a:scrgbClr r="0" g="0" b="0"/>
        </a:lnRef>
        <a:fillRef idx="1">
          <a:scrgbClr r="0" g="0" b="0"/>
        </a:fillRef>
        <a:effectRef idx="0">
          <a:scrgbClr r="0" g="0" b="0"/>
        </a:effectRef>
        <a:fontRef idx="minor"/>
      </dsp:style>
    </dsp:sp>
    <dsp:sp modelId="{D463C61C-36EC-4185-9DFE-10A83AC6D3F0}">
      <dsp:nvSpPr>
        <dsp:cNvPr id="0" name=""/>
        <dsp:cNvSpPr/>
      </dsp:nvSpPr>
      <dsp:spPr>
        <a:xfrm>
          <a:off x="7031939" y="3459092"/>
          <a:ext cx="225458" cy="194316"/>
        </a:xfrm>
        <a:prstGeom prst="hexagon">
          <a:avLst>
            <a:gd name="adj" fmla="val 25000"/>
            <a:gd name="vf" fmla="val 115470"/>
          </a:avLst>
        </a:prstGeom>
        <a:solidFill>
          <a:schemeClr val="lt1">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8AE3B7-98E5-4ABA-BCDC-CE3501EF581D}">
      <dsp:nvSpPr>
        <dsp:cNvPr id="0" name=""/>
        <dsp:cNvSpPr/>
      </dsp:nvSpPr>
      <dsp:spPr>
        <a:xfrm>
          <a:off x="3700780" y="907101"/>
          <a:ext cx="1925644" cy="1660241"/>
        </a:xfrm>
        <a:prstGeom prst="hexagon">
          <a:avLst>
            <a:gd name="adj" fmla="val 25000"/>
            <a:gd name="vf" fmla="val 115470"/>
          </a:avLst>
        </a:prstGeom>
        <a:solidFill>
          <a:schemeClr val="accent2">
            <a:shade val="80000"/>
            <a:hueOff val="-583408"/>
            <a:satOff val="11217"/>
            <a:lumOff val="29612"/>
            <a:alphaOff val="0"/>
          </a:schemeClr>
        </a:solidFill>
        <a:ln w="15875" cap="flat" cmpd="sng" algn="ctr">
          <a:solidFill>
            <a:schemeClr val="accent2">
              <a:shade val="80000"/>
              <a:hueOff val="-583408"/>
              <a:satOff val="11217"/>
              <a:lumOff val="2961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4130" rIns="0" bIns="24130" numCol="1" spcCol="1270" anchor="t" anchorCtr="0">
          <a:noAutofit/>
        </a:bodyPr>
        <a:lstStyle/>
        <a:p>
          <a:pPr lvl="0" algn="l" defTabSz="844550">
            <a:lnSpc>
              <a:spcPct val="90000"/>
            </a:lnSpc>
            <a:spcBef>
              <a:spcPct val="0"/>
            </a:spcBef>
            <a:spcAft>
              <a:spcPct val="35000"/>
            </a:spcAft>
          </a:pPr>
          <a:r>
            <a:rPr lang="fr-FR" sz="1900" kern="1200" dirty="0"/>
            <a:t>Distales</a:t>
          </a:r>
        </a:p>
        <a:p>
          <a:pPr marL="114300" lvl="1" indent="-114300" algn="l" defTabSz="666750">
            <a:lnSpc>
              <a:spcPct val="90000"/>
            </a:lnSpc>
            <a:spcBef>
              <a:spcPct val="0"/>
            </a:spcBef>
            <a:spcAft>
              <a:spcPct val="15000"/>
            </a:spcAft>
            <a:buChar char="••"/>
          </a:pPr>
          <a:r>
            <a:rPr lang="fr-FR" sz="1500" kern="1200" dirty="0"/>
            <a:t>Voix et regard</a:t>
          </a:r>
        </a:p>
        <a:p>
          <a:pPr marL="114300" lvl="1" indent="-114300" algn="l" defTabSz="666750">
            <a:lnSpc>
              <a:spcPct val="90000"/>
            </a:lnSpc>
            <a:spcBef>
              <a:spcPct val="0"/>
            </a:spcBef>
            <a:spcAft>
              <a:spcPct val="15000"/>
            </a:spcAft>
            <a:buChar char="••"/>
          </a:pPr>
          <a:r>
            <a:rPr lang="fr-FR" sz="1500" kern="1200" dirty="0"/>
            <a:t> Ex : jouets</a:t>
          </a:r>
        </a:p>
      </dsp:txBody>
      <dsp:txXfrm>
        <a:off x="3999604" y="1164739"/>
        <a:ext cx="1327996" cy="1144965"/>
      </dsp:txXfrm>
    </dsp:sp>
    <dsp:sp modelId="{F61B9346-A1B1-4C21-B321-B4AFAF611473}">
      <dsp:nvSpPr>
        <dsp:cNvPr id="0" name=""/>
        <dsp:cNvSpPr/>
      </dsp:nvSpPr>
      <dsp:spPr>
        <a:xfrm>
          <a:off x="5006244" y="943069"/>
          <a:ext cx="225458" cy="194316"/>
        </a:xfrm>
        <a:prstGeom prst="hexagon">
          <a:avLst>
            <a:gd name="adj" fmla="val 25000"/>
            <a:gd name="vf" fmla="val 115470"/>
          </a:avLst>
        </a:prstGeom>
        <a:solidFill>
          <a:schemeClr val="lt1">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4DB0DC-E816-498A-A853-37477E74A04E}">
      <dsp:nvSpPr>
        <dsp:cNvPr id="0" name=""/>
        <dsp:cNvSpPr/>
      </dsp:nvSpPr>
      <dsp:spPr>
        <a:xfrm>
          <a:off x="5341347" y="0"/>
          <a:ext cx="1925644" cy="1660241"/>
        </a:xfrm>
        <a:prstGeom prst="hexagon">
          <a:avLst>
            <a:gd name="adj" fmla="val 25000"/>
            <a:gd name="vf" fmla="val 11547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6000" r="-6000"/>
          </a:stretch>
        </a:blipFill>
        <a:ln w="15875" cap="flat" cmpd="sng" algn="ctr">
          <a:solidFill>
            <a:schemeClr val="accent2">
              <a:shade val="80000"/>
              <a:hueOff val="-583408"/>
              <a:satOff val="11217"/>
              <a:lumOff val="29612"/>
              <a:alphaOff val="0"/>
            </a:schemeClr>
          </a:solidFill>
          <a:prstDash val="solid"/>
        </a:ln>
        <a:effectLst/>
      </dsp:spPr>
      <dsp:style>
        <a:lnRef idx="2">
          <a:scrgbClr r="0" g="0" b="0"/>
        </a:lnRef>
        <a:fillRef idx="1">
          <a:scrgbClr r="0" g="0" b="0"/>
        </a:fillRef>
        <a:effectRef idx="0">
          <a:scrgbClr r="0" g="0" b="0"/>
        </a:effectRef>
        <a:fontRef idx="minor"/>
      </dsp:style>
    </dsp:sp>
    <dsp:sp modelId="{50060B04-7E54-4FCA-8131-1C80897E3752}">
      <dsp:nvSpPr>
        <dsp:cNvPr id="0" name=""/>
        <dsp:cNvSpPr/>
      </dsp:nvSpPr>
      <dsp:spPr>
        <a:xfrm>
          <a:off x="5398225" y="729014"/>
          <a:ext cx="225458" cy="194316"/>
        </a:xfrm>
        <a:prstGeom prst="hexagon">
          <a:avLst>
            <a:gd name="adj" fmla="val 25000"/>
            <a:gd name="vf" fmla="val 115470"/>
          </a:avLst>
        </a:prstGeom>
        <a:solidFill>
          <a:schemeClr val="lt1">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9E1605-8DF2-4F1E-91AC-C7FDF2583EAA}">
      <dsp:nvSpPr>
        <dsp:cNvPr id="0" name=""/>
        <dsp:cNvSpPr/>
      </dsp:nvSpPr>
      <dsp:spPr>
        <a:xfrm rot="5400000">
          <a:off x="6756321" y="-3246388"/>
          <a:ext cx="885066" cy="7383587"/>
        </a:xfrm>
        <a:prstGeom prst="round2Same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a:t>Les plus fréquentes</a:t>
          </a:r>
        </a:p>
        <a:p>
          <a:pPr marL="171450" lvl="1" indent="-171450" algn="l" defTabSz="711200">
            <a:lnSpc>
              <a:spcPct val="90000"/>
            </a:lnSpc>
            <a:spcBef>
              <a:spcPct val="0"/>
            </a:spcBef>
            <a:spcAft>
              <a:spcPct val="15000"/>
            </a:spcAft>
            <a:buChar char="••"/>
          </a:pPr>
          <a:r>
            <a:rPr lang="fr-FR" sz="1600" kern="1200" dirty="0"/>
            <a:t>Recherche d’une meilleure qualité de vie : accès aux soins, aux études, etc.)</a:t>
          </a:r>
        </a:p>
        <a:p>
          <a:pPr marL="171450" lvl="1" indent="-171450" algn="l" defTabSz="711200">
            <a:lnSpc>
              <a:spcPct val="90000"/>
            </a:lnSpc>
            <a:spcBef>
              <a:spcPct val="0"/>
            </a:spcBef>
            <a:spcAft>
              <a:spcPct val="15000"/>
            </a:spcAft>
            <a:buChar char="••"/>
          </a:pPr>
          <a:r>
            <a:rPr lang="fr-FR" sz="1600" kern="1200" dirty="0"/>
            <a:t>Risque d’une énorme pression autour de la réussite scolaire</a:t>
          </a:r>
        </a:p>
      </dsp:txBody>
      <dsp:txXfrm rot="-5400000">
        <a:off x="3507061" y="46077"/>
        <a:ext cx="7340382" cy="798656"/>
      </dsp:txXfrm>
    </dsp:sp>
    <dsp:sp modelId="{0A4357F4-EDCF-4E2A-A49F-FA4B1C14E5E0}">
      <dsp:nvSpPr>
        <dsp:cNvPr id="0" name=""/>
        <dsp:cNvSpPr/>
      </dsp:nvSpPr>
      <dsp:spPr>
        <a:xfrm>
          <a:off x="541336" y="175741"/>
          <a:ext cx="2965723" cy="539326"/>
        </a:xfrm>
        <a:prstGeom prst="roundRect">
          <a:avLst/>
        </a:prstGeom>
        <a:gradFill rotWithShape="0">
          <a:gsLst>
            <a:gs pos="0">
              <a:schemeClr val="accent4">
                <a:hueOff val="0"/>
                <a:satOff val="0"/>
                <a:lumOff val="0"/>
                <a:alphaOff val="0"/>
                <a:tint val="65000"/>
                <a:shade val="92000"/>
                <a:satMod val="130000"/>
              </a:schemeClr>
            </a:gs>
            <a:gs pos="45000">
              <a:schemeClr val="accent4">
                <a:hueOff val="0"/>
                <a:satOff val="0"/>
                <a:lumOff val="0"/>
                <a:alphaOff val="0"/>
                <a:tint val="60000"/>
                <a:shade val="99000"/>
                <a:satMod val="120000"/>
              </a:schemeClr>
            </a:gs>
            <a:gs pos="100000">
              <a:schemeClr val="accent4">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fr-FR" sz="1800" kern="1200" dirty="0"/>
            <a:t>Economiques</a:t>
          </a:r>
        </a:p>
      </dsp:txBody>
      <dsp:txXfrm>
        <a:off x="567664" y="202069"/>
        <a:ext cx="2913067" cy="486670"/>
      </dsp:txXfrm>
    </dsp:sp>
    <dsp:sp modelId="{5A5F1702-5499-4ABA-A75B-47AA5C0B9CD0}">
      <dsp:nvSpPr>
        <dsp:cNvPr id="0" name=""/>
        <dsp:cNvSpPr/>
      </dsp:nvSpPr>
      <dsp:spPr>
        <a:xfrm rot="5400000">
          <a:off x="6735264" y="-2306005"/>
          <a:ext cx="885066" cy="7383587"/>
        </a:xfrm>
        <a:prstGeom prst="round2SameRect">
          <a:avLst/>
        </a:prstGeom>
        <a:solidFill>
          <a:schemeClr val="accent4">
            <a:tint val="40000"/>
            <a:alpha val="90000"/>
            <a:hueOff val="-163693"/>
            <a:satOff val="-2231"/>
            <a:lumOff val="-111"/>
            <a:alphaOff val="0"/>
          </a:schemeClr>
        </a:solidFill>
        <a:ln w="12700" cap="flat" cmpd="sng" algn="ctr">
          <a:solidFill>
            <a:schemeClr val="accent4">
              <a:tint val="40000"/>
              <a:alpha val="90000"/>
              <a:hueOff val="-163693"/>
              <a:satOff val="-2231"/>
              <a:lumOff val="-11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a:t>Parcours plus personnel</a:t>
          </a:r>
        </a:p>
        <a:p>
          <a:pPr marL="171450" lvl="1" indent="-171450" algn="l" defTabSz="711200">
            <a:lnSpc>
              <a:spcPct val="90000"/>
            </a:lnSpc>
            <a:spcBef>
              <a:spcPct val="0"/>
            </a:spcBef>
            <a:spcAft>
              <a:spcPct val="15000"/>
            </a:spcAft>
            <a:buChar char="••"/>
          </a:pPr>
          <a:r>
            <a:rPr lang="fr-FR" sz="1600" kern="1200" dirty="0"/>
            <a:t>Question de la place dans la famille, parfois une mise à distance</a:t>
          </a:r>
        </a:p>
      </dsp:txBody>
      <dsp:txXfrm rot="-5400000">
        <a:off x="3486004" y="986460"/>
        <a:ext cx="7340382" cy="798656"/>
      </dsp:txXfrm>
    </dsp:sp>
    <dsp:sp modelId="{FC9D55B2-9C48-407F-9F1D-A17ED6B712B4}">
      <dsp:nvSpPr>
        <dsp:cNvPr id="0" name=""/>
        <dsp:cNvSpPr/>
      </dsp:nvSpPr>
      <dsp:spPr>
        <a:xfrm>
          <a:off x="541336" y="1012550"/>
          <a:ext cx="2944666" cy="746476"/>
        </a:xfrm>
        <a:prstGeom prst="roundRect">
          <a:avLst/>
        </a:prstGeom>
        <a:gradFill rotWithShape="0">
          <a:gsLst>
            <a:gs pos="0">
              <a:schemeClr val="accent4">
                <a:hueOff val="-277028"/>
                <a:satOff val="-1776"/>
                <a:lumOff val="458"/>
                <a:alphaOff val="0"/>
                <a:tint val="65000"/>
                <a:shade val="92000"/>
                <a:satMod val="130000"/>
              </a:schemeClr>
            </a:gs>
            <a:gs pos="45000">
              <a:schemeClr val="accent4">
                <a:hueOff val="-277028"/>
                <a:satOff val="-1776"/>
                <a:lumOff val="458"/>
                <a:alphaOff val="0"/>
                <a:tint val="60000"/>
                <a:shade val="99000"/>
                <a:satMod val="120000"/>
              </a:schemeClr>
            </a:gs>
            <a:gs pos="100000">
              <a:schemeClr val="accent4">
                <a:hueOff val="-277028"/>
                <a:satOff val="-1776"/>
                <a:lumOff val="458"/>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fr-FR" sz="1800" kern="1200" dirty="0"/>
            <a:t>Motivations </a:t>
          </a:r>
        </a:p>
        <a:p>
          <a:pPr lvl="0" algn="ctr" defTabSz="800100">
            <a:lnSpc>
              <a:spcPct val="90000"/>
            </a:lnSpc>
            <a:spcBef>
              <a:spcPct val="0"/>
            </a:spcBef>
            <a:spcAft>
              <a:spcPct val="35000"/>
            </a:spcAft>
          </a:pPr>
          <a:r>
            <a:rPr lang="fr-FR" sz="1800" kern="1200" dirty="0"/>
            <a:t>inconscientes</a:t>
          </a:r>
        </a:p>
      </dsp:txBody>
      <dsp:txXfrm>
        <a:off x="577776" y="1048990"/>
        <a:ext cx="2871786" cy="673596"/>
      </dsp:txXfrm>
    </dsp:sp>
    <dsp:sp modelId="{B2A62F4F-1A03-4343-85CA-E294E4B33D38}">
      <dsp:nvSpPr>
        <dsp:cNvPr id="0" name=""/>
        <dsp:cNvSpPr/>
      </dsp:nvSpPr>
      <dsp:spPr>
        <a:xfrm rot="5400000">
          <a:off x="6798352" y="-1365621"/>
          <a:ext cx="885066" cy="7383587"/>
        </a:xfrm>
        <a:prstGeom prst="round2SameRect">
          <a:avLst/>
        </a:prstGeom>
        <a:solidFill>
          <a:schemeClr val="accent4">
            <a:tint val="40000"/>
            <a:alpha val="90000"/>
            <a:hueOff val="-327387"/>
            <a:satOff val="-4462"/>
            <a:lumOff val="-222"/>
            <a:alphaOff val="0"/>
          </a:schemeClr>
        </a:solidFill>
        <a:ln w="12700" cap="flat" cmpd="sng" algn="ctr">
          <a:solidFill>
            <a:schemeClr val="accent4">
              <a:tint val="40000"/>
              <a:alpha val="90000"/>
              <a:hueOff val="-327387"/>
              <a:satOff val="-4462"/>
              <a:lumOff val="-22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a:t>Pour rejoindre un ou plusieurs membres de la famille (souvent le mari)</a:t>
          </a:r>
        </a:p>
        <a:p>
          <a:pPr marL="171450" lvl="1" indent="-171450" algn="l" defTabSz="711200">
            <a:lnSpc>
              <a:spcPct val="90000"/>
            </a:lnSpc>
            <a:spcBef>
              <a:spcPct val="0"/>
            </a:spcBef>
            <a:spcAft>
              <a:spcPct val="15000"/>
            </a:spcAft>
            <a:buChar char="••"/>
          </a:pPr>
          <a:r>
            <a:rPr lang="fr-FR" sz="1600" kern="1200" dirty="0"/>
            <a:t>Peut être plus subit que volontaire</a:t>
          </a:r>
        </a:p>
      </dsp:txBody>
      <dsp:txXfrm rot="-5400000">
        <a:off x="3549092" y="1926844"/>
        <a:ext cx="7340382" cy="798656"/>
      </dsp:txXfrm>
    </dsp:sp>
    <dsp:sp modelId="{CFC0DFD5-5FCF-42D8-B8AD-2B774814660E}">
      <dsp:nvSpPr>
        <dsp:cNvPr id="0" name=""/>
        <dsp:cNvSpPr/>
      </dsp:nvSpPr>
      <dsp:spPr>
        <a:xfrm>
          <a:off x="541336" y="1911440"/>
          <a:ext cx="3007755" cy="829462"/>
        </a:xfrm>
        <a:prstGeom prst="roundRect">
          <a:avLst/>
        </a:prstGeom>
        <a:gradFill rotWithShape="0">
          <a:gsLst>
            <a:gs pos="0">
              <a:schemeClr val="accent4">
                <a:hueOff val="-554057"/>
                <a:satOff val="-3553"/>
                <a:lumOff val="916"/>
                <a:alphaOff val="0"/>
                <a:tint val="65000"/>
                <a:shade val="92000"/>
                <a:satMod val="130000"/>
              </a:schemeClr>
            </a:gs>
            <a:gs pos="45000">
              <a:schemeClr val="accent4">
                <a:hueOff val="-554057"/>
                <a:satOff val="-3553"/>
                <a:lumOff val="916"/>
                <a:alphaOff val="0"/>
                <a:tint val="60000"/>
                <a:shade val="99000"/>
                <a:satMod val="120000"/>
              </a:schemeClr>
            </a:gs>
            <a:gs pos="100000">
              <a:schemeClr val="accent4">
                <a:hueOff val="-554057"/>
                <a:satOff val="-3553"/>
                <a:lumOff val="916"/>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fr-FR" sz="1800" kern="1200" dirty="0"/>
            <a:t>Regroupements</a:t>
          </a:r>
        </a:p>
        <a:p>
          <a:pPr lvl="0" algn="ctr" defTabSz="800100">
            <a:lnSpc>
              <a:spcPct val="90000"/>
            </a:lnSpc>
            <a:spcBef>
              <a:spcPct val="0"/>
            </a:spcBef>
            <a:spcAft>
              <a:spcPct val="35000"/>
            </a:spcAft>
          </a:pPr>
          <a:r>
            <a:rPr lang="fr-FR" sz="1800" kern="1200" dirty="0"/>
            <a:t>familiaux</a:t>
          </a:r>
        </a:p>
      </dsp:txBody>
      <dsp:txXfrm>
        <a:off x="581827" y="1951931"/>
        <a:ext cx="2926773" cy="748480"/>
      </dsp:txXfrm>
    </dsp:sp>
    <dsp:sp modelId="{5E333980-0EE5-4701-97D8-1BB8486D13B4}">
      <dsp:nvSpPr>
        <dsp:cNvPr id="0" name=""/>
        <dsp:cNvSpPr/>
      </dsp:nvSpPr>
      <dsp:spPr>
        <a:xfrm rot="5400000">
          <a:off x="6904051" y="-457466"/>
          <a:ext cx="809977" cy="7372954"/>
        </a:xfrm>
        <a:prstGeom prst="round2SameRect">
          <a:avLst/>
        </a:prstGeom>
        <a:solidFill>
          <a:schemeClr val="accent4">
            <a:tint val="40000"/>
            <a:alpha val="90000"/>
            <a:hueOff val="-491080"/>
            <a:satOff val="-6693"/>
            <a:lumOff val="-333"/>
            <a:alphaOff val="0"/>
          </a:schemeClr>
        </a:solidFill>
        <a:ln w="12700" cap="flat" cmpd="sng" algn="ctr">
          <a:solidFill>
            <a:schemeClr val="accent4">
              <a:tint val="40000"/>
              <a:alpha val="90000"/>
              <a:hueOff val="-491080"/>
              <a:satOff val="-6693"/>
              <a:lumOff val="-33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a:t>Motifs de survie (guerre, danger constant, etc.)</a:t>
          </a:r>
        </a:p>
        <a:p>
          <a:pPr marL="171450" lvl="1" indent="-171450" algn="l" defTabSz="711200">
            <a:lnSpc>
              <a:spcPct val="90000"/>
            </a:lnSpc>
            <a:spcBef>
              <a:spcPct val="0"/>
            </a:spcBef>
            <a:spcAft>
              <a:spcPct val="15000"/>
            </a:spcAft>
            <a:buChar char="••"/>
          </a:pPr>
          <a:r>
            <a:rPr lang="fr-FR" sz="1600" kern="1200" dirty="0"/>
            <a:t> Souvent expérience traumatique </a:t>
          </a:r>
          <a:r>
            <a:rPr lang="fr-FR" sz="1600" kern="1200" dirty="0">
              <a:sym typeface="Wingdings" panose="05000000000000000000" pitchFamily="2" charset="2"/>
            </a:rPr>
            <a:t> moins d’anticipation, moins de projets</a:t>
          </a:r>
          <a:endParaRPr lang="fr-FR" sz="1600" kern="1200" dirty="0"/>
        </a:p>
      </dsp:txBody>
      <dsp:txXfrm rot="-5400000">
        <a:off x="3622563" y="2863562"/>
        <a:ext cx="7333414" cy="730897"/>
      </dsp:txXfrm>
    </dsp:sp>
    <dsp:sp modelId="{23455B5C-CC5B-4DED-AA3F-F819DD4538D6}">
      <dsp:nvSpPr>
        <dsp:cNvPr id="0" name=""/>
        <dsp:cNvSpPr/>
      </dsp:nvSpPr>
      <dsp:spPr>
        <a:xfrm>
          <a:off x="541336" y="2890345"/>
          <a:ext cx="3081226" cy="677330"/>
        </a:xfrm>
        <a:prstGeom prst="roundRect">
          <a:avLst/>
        </a:prstGeom>
        <a:gradFill rotWithShape="0">
          <a:gsLst>
            <a:gs pos="0">
              <a:schemeClr val="accent4">
                <a:hueOff val="-831085"/>
                <a:satOff val="-5329"/>
                <a:lumOff val="1374"/>
                <a:alphaOff val="0"/>
                <a:tint val="65000"/>
                <a:shade val="92000"/>
                <a:satMod val="130000"/>
              </a:schemeClr>
            </a:gs>
            <a:gs pos="45000">
              <a:schemeClr val="accent4">
                <a:hueOff val="-831085"/>
                <a:satOff val="-5329"/>
                <a:lumOff val="1374"/>
                <a:alphaOff val="0"/>
                <a:tint val="60000"/>
                <a:shade val="99000"/>
                <a:satMod val="120000"/>
              </a:schemeClr>
            </a:gs>
            <a:gs pos="100000">
              <a:schemeClr val="accent4">
                <a:hueOff val="-831085"/>
                <a:satOff val="-5329"/>
                <a:lumOff val="1374"/>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fr-FR" sz="1800" kern="1200" dirty="0"/>
            <a:t>Exils et demandes d’asile</a:t>
          </a:r>
        </a:p>
      </dsp:txBody>
      <dsp:txXfrm>
        <a:off x="574401" y="2923410"/>
        <a:ext cx="3015096" cy="6112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788A05-41A2-4423-AD98-7EF09AF38BC1}">
      <dsp:nvSpPr>
        <dsp:cNvPr id="0" name=""/>
        <dsp:cNvSpPr/>
      </dsp:nvSpPr>
      <dsp:spPr>
        <a:xfrm rot="5400000">
          <a:off x="-242585" y="242683"/>
          <a:ext cx="1617235" cy="1132064"/>
        </a:xfrm>
        <a:prstGeom prst="chevron">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fr-FR" sz="1300" kern="1200" dirty="0"/>
            <a:t>Immersion-</a:t>
          </a:r>
          <a:r>
            <a:rPr lang="fr-FR" sz="1300" kern="1200" dirty="0" err="1"/>
            <a:t>adaption</a:t>
          </a:r>
          <a:endParaRPr lang="fr-FR" sz="1300" kern="1200" dirty="0"/>
        </a:p>
      </dsp:txBody>
      <dsp:txXfrm rot="-5400000">
        <a:off x="1" y="566129"/>
        <a:ext cx="1132064" cy="485171"/>
      </dsp:txXfrm>
    </dsp:sp>
    <dsp:sp modelId="{BFE309CA-49E2-42D1-96BC-09F4AD27DA7E}">
      <dsp:nvSpPr>
        <dsp:cNvPr id="0" name=""/>
        <dsp:cNvSpPr/>
      </dsp:nvSpPr>
      <dsp:spPr>
        <a:xfrm rot="5400000">
          <a:off x="5709345" y="-4577183"/>
          <a:ext cx="1051202" cy="10205765"/>
        </a:xfrm>
        <a:prstGeom prst="round2Same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Enjeu principal : prendre conscience de la réalité du pays d’accueil</a:t>
          </a:r>
        </a:p>
        <a:p>
          <a:pPr marL="114300" lvl="1" indent="-114300" algn="l" defTabSz="622300">
            <a:lnSpc>
              <a:spcPct val="90000"/>
            </a:lnSpc>
            <a:spcBef>
              <a:spcPct val="0"/>
            </a:spcBef>
            <a:spcAft>
              <a:spcPct val="15000"/>
            </a:spcAft>
            <a:buChar char="••"/>
          </a:pPr>
          <a:r>
            <a:rPr lang="fr-FR" sz="1400" kern="1200" dirty="0"/>
            <a:t>Comparaison avec le « rêve migratoire » : parfois très éloigné ! </a:t>
          </a:r>
        </a:p>
        <a:p>
          <a:pPr marL="114300" lvl="1" indent="-114300" algn="l" defTabSz="622300">
            <a:lnSpc>
              <a:spcPct val="90000"/>
            </a:lnSpc>
            <a:spcBef>
              <a:spcPct val="0"/>
            </a:spcBef>
            <a:spcAft>
              <a:spcPct val="15000"/>
            </a:spcAft>
            <a:buChar char="••"/>
          </a:pPr>
          <a:r>
            <a:rPr lang="fr-FR" sz="1400" kern="1200" dirty="0"/>
            <a:t>Perte de sens ou traumatisme migratoire : incompréhension de l’environnement, vérité qui fait effraction</a:t>
          </a:r>
        </a:p>
        <a:p>
          <a:pPr marL="114300" lvl="1" indent="-114300" algn="l" defTabSz="622300">
            <a:lnSpc>
              <a:spcPct val="90000"/>
            </a:lnSpc>
            <a:spcBef>
              <a:spcPct val="0"/>
            </a:spcBef>
            <a:spcAft>
              <a:spcPct val="15000"/>
            </a:spcAft>
            <a:buChar char="••"/>
          </a:pPr>
          <a:r>
            <a:rPr lang="fr-FR" sz="1400" kern="1200" dirty="0"/>
            <a:t> Risques : sentiment de solitude, déclassement social, dépression </a:t>
          </a:r>
          <a:r>
            <a:rPr lang="fr-FR" sz="1400" kern="1200" dirty="0">
              <a:sym typeface="Wingdings" panose="05000000000000000000" pitchFamily="2" charset="2"/>
            </a:rPr>
            <a:t> mais peut être aussi une source de créativité, rencontrer l’altérité</a:t>
          </a:r>
          <a:endParaRPr lang="fr-FR" sz="1400" kern="1200" dirty="0"/>
        </a:p>
      </dsp:txBody>
      <dsp:txXfrm rot="-5400000">
        <a:off x="1132064" y="51413"/>
        <a:ext cx="10154450" cy="948572"/>
      </dsp:txXfrm>
    </dsp:sp>
    <dsp:sp modelId="{B73322E4-7E51-4589-8792-CC11AA9625B2}">
      <dsp:nvSpPr>
        <dsp:cNvPr id="0" name=""/>
        <dsp:cNvSpPr/>
      </dsp:nvSpPr>
      <dsp:spPr>
        <a:xfrm rot="5400000">
          <a:off x="-242585" y="1665839"/>
          <a:ext cx="1617235" cy="1132064"/>
        </a:xfrm>
        <a:prstGeom prst="chevron">
          <a:avLst/>
        </a:prstGeom>
        <a:solidFill>
          <a:schemeClr val="accent3">
            <a:hueOff val="-230477"/>
            <a:satOff val="12708"/>
            <a:lumOff val="-981"/>
            <a:alphaOff val="0"/>
          </a:schemeClr>
        </a:solidFill>
        <a:ln w="15875" cap="flat" cmpd="sng" algn="ctr">
          <a:solidFill>
            <a:schemeClr val="accent3">
              <a:hueOff val="-230477"/>
              <a:satOff val="12708"/>
              <a:lumOff val="-98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fr-FR" sz="1300" kern="1200" dirty="0"/>
            <a:t>Immersion-compréhension</a:t>
          </a:r>
        </a:p>
      </dsp:txBody>
      <dsp:txXfrm rot="-5400000">
        <a:off x="1" y="1989285"/>
        <a:ext cx="1132064" cy="485171"/>
      </dsp:txXfrm>
    </dsp:sp>
    <dsp:sp modelId="{0D84E375-3E56-4D97-88B5-ECAF0C7B0146}">
      <dsp:nvSpPr>
        <dsp:cNvPr id="0" name=""/>
        <dsp:cNvSpPr/>
      </dsp:nvSpPr>
      <dsp:spPr>
        <a:xfrm rot="5400000">
          <a:off x="5709345" y="-3154027"/>
          <a:ext cx="1051202" cy="10205765"/>
        </a:xfrm>
        <a:prstGeom prst="round2SameRect">
          <a:avLst/>
        </a:prstGeom>
        <a:solidFill>
          <a:schemeClr val="lt1">
            <a:alpha val="90000"/>
            <a:hueOff val="0"/>
            <a:satOff val="0"/>
            <a:lumOff val="0"/>
            <a:alphaOff val="0"/>
          </a:schemeClr>
        </a:solidFill>
        <a:ln w="15875" cap="flat" cmpd="sng" algn="ctr">
          <a:solidFill>
            <a:schemeClr val="accent3">
              <a:hueOff val="-230477"/>
              <a:satOff val="12708"/>
              <a:lumOff val="-98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Compréhension de la société d’accueil : observation, formalisme social, acquisition de la langue, découverte des valeurs</a:t>
          </a:r>
        </a:p>
        <a:p>
          <a:pPr marL="114300" lvl="1" indent="-114300" algn="l" defTabSz="622300">
            <a:lnSpc>
              <a:spcPct val="90000"/>
            </a:lnSpc>
            <a:spcBef>
              <a:spcPct val="0"/>
            </a:spcBef>
            <a:spcAft>
              <a:spcPct val="15000"/>
            </a:spcAft>
            <a:buChar char="••"/>
          </a:pPr>
          <a:r>
            <a:rPr lang="fr-FR" sz="1400" kern="1200" dirty="0"/>
            <a:t>Temps des démarches administratives : peut faire violence !</a:t>
          </a:r>
        </a:p>
        <a:p>
          <a:pPr marL="114300" lvl="1" indent="-114300" algn="l" defTabSz="622300">
            <a:lnSpc>
              <a:spcPct val="90000"/>
            </a:lnSpc>
            <a:spcBef>
              <a:spcPct val="0"/>
            </a:spcBef>
            <a:spcAft>
              <a:spcPct val="15000"/>
            </a:spcAft>
            <a:buChar char="••"/>
          </a:pPr>
          <a:r>
            <a:rPr lang="fr-FR" sz="1400" kern="1200" dirty="0"/>
            <a:t> Sensation d’être « ici et là-bas », sentiment d’entre-deux, entre le cœur et l’esprit </a:t>
          </a:r>
          <a:r>
            <a:rPr lang="fr-FR" sz="1400" kern="1200" dirty="0">
              <a:sym typeface="Wingdings" panose="05000000000000000000" pitchFamily="2" charset="2"/>
            </a:rPr>
            <a:t> phase d’interrogation</a:t>
          </a:r>
          <a:endParaRPr lang="fr-FR" sz="1400" kern="1200" dirty="0"/>
        </a:p>
      </dsp:txBody>
      <dsp:txXfrm rot="-5400000">
        <a:off x="1132064" y="1474569"/>
        <a:ext cx="10154450" cy="948572"/>
      </dsp:txXfrm>
    </dsp:sp>
    <dsp:sp modelId="{80C8177C-483F-4063-A5C3-55BEF31AE3E7}">
      <dsp:nvSpPr>
        <dsp:cNvPr id="0" name=""/>
        <dsp:cNvSpPr/>
      </dsp:nvSpPr>
      <dsp:spPr>
        <a:xfrm rot="5400000">
          <a:off x="-242585" y="3088994"/>
          <a:ext cx="1617235" cy="1132064"/>
        </a:xfrm>
        <a:prstGeom prst="chevron">
          <a:avLst/>
        </a:prstGeom>
        <a:solidFill>
          <a:schemeClr val="accent3">
            <a:hueOff val="-460954"/>
            <a:satOff val="25416"/>
            <a:lumOff val="-1962"/>
            <a:alphaOff val="0"/>
          </a:schemeClr>
        </a:solidFill>
        <a:ln w="15875" cap="flat" cmpd="sng" algn="ctr">
          <a:solidFill>
            <a:schemeClr val="accent3">
              <a:hueOff val="-460954"/>
              <a:satOff val="25416"/>
              <a:lumOff val="-196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fr-FR" sz="1300" kern="1200" dirty="0"/>
            <a:t>Immersion- intégration</a:t>
          </a:r>
        </a:p>
      </dsp:txBody>
      <dsp:txXfrm rot="-5400000">
        <a:off x="1" y="3412440"/>
        <a:ext cx="1132064" cy="485171"/>
      </dsp:txXfrm>
    </dsp:sp>
    <dsp:sp modelId="{EDC7761A-37F5-4A65-990C-2378D91902FE}">
      <dsp:nvSpPr>
        <dsp:cNvPr id="0" name=""/>
        <dsp:cNvSpPr/>
      </dsp:nvSpPr>
      <dsp:spPr>
        <a:xfrm rot="5400000">
          <a:off x="5709345" y="-1730871"/>
          <a:ext cx="1051202" cy="10205765"/>
        </a:xfrm>
        <a:prstGeom prst="round2SameRect">
          <a:avLst/>
        </a:prstGeom>
        <a:solidFill>
          <a:schemeClr val="lt1">
            <a:alpha val="90000"/>
            <a:hueOff val="0"/>
            <a:satOff val="0"/>
            <a:lumOff val="0"/>
            <a:alphaOff val="0"/>
          </a:schemeClr>
        </a:solidFill>
        <a:ln w="15875" cap="flat" cmpd="sng" algn="ctr">
          <a:solidFill>
            <a:schemeClr val="accent3">
              <a:hueOff val="-460954"/>
              <a:satOff val="25416"/>
              <a:lumOff val="-19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Transformation de l’identité : plurielle, être « d’ici et de là » </a:t>
          </a:r>
          <a:r>
            <a:rPr lang="fr-FR" sz="1400" kern="1200" dirty="0">
              <a:sym typeface="Wingdings" panose="05000000000000000000" pitchFamily="2" charset="2"/>
            </a:rPr>
            <a:t> métissage, transformation profonde, mutation sociétale</a:t>
          </a:r>
          <a:endParaRPr lang="fr-FR" sz="1400" kern="1200" dirty="0"/>
        </a:p>
        <a:p>
          <a:pPr marL="114300" lvl="1" indent="-114300" algn="l" defTabSz="622300">
            <a:lnSpc>
              <a:spcPct val="90000"/>
            </a:lnSpc>
            <a:spcBef>
              <a:spcPct val="0"/>
            </a:spcBef>
            <a:spcAft>
              <a:spcPct val="15000"/>
            </a:spcAft>
            <a:buChar char="••"/>
          </a:pPr>
          <a:r>
            <a:rPr lang="fr-FR" sz="1400" kern="1200" dirty="0"/>
            <a:t>Appartenance culturelle multiple et compatible</a:t>
          </a:r>
        </a:p>
        <a:p>
          <a:pPr marL="114300" lvl="1" indent="-114300" algn="l" defTabSz="622300">
            <a:lnSpc>
              <a:spcPct val="90000"/>
            </a:lnSpc>
            <a:spcBef>
              <a:spcPct val="0"/>
            </a:spcBef>
            <a:spcAft>
              <a:spcPct val="15000"/>
            </a:spcAft>
            <a:buChar char="••"/>
          </a:pPr>
          <a:r>
            <a:rPr lang="fr-FR" sz="1400" kern="1200" dirty="0"/>
            <a:t>Mais toujours blessures inconscientes, transmission </a:t>
          </a:r>
          <a:r>
            <a:rPr lang="fr-FR" sz="1400" kern="1200" dirty="0" err="1"/>
            <a:t>transgénérationnelle</a:t>
          </a:r>
          <a:r>
            <a:rPr lang="fr-FR" sz="1400" kern="1200" dirty="0"/>
            <a:t> (ex : sinistrose)</a:t>
          </a:r>
        </a:p>
      </dsp:txBody>
      <dsp:txXfrm rot="-5400000">
        <a:off x="1132064" y="2897725"/>
        <a:ext cx="10154450" cy="94857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46D4DC-2A9A-4F66-B18E-3222B7FE9DBE}">
      <dsp:nvSpPr>
        <dsp:cNvPr id="0" name=""/>
        <dsp:cNvSpPr/>
      </dsp:nvSpPr>
      <dsp:spPr>
        <a:xfrm>
          <a:off x="-2086817" y="-323198"/>
          <a:ext cx="2494065" cy="2494065"/>
        </a:xfrm>
        <a:prstGeom prst="blockArc">
          <a:avLst>
            <a:gd name="adj1" fmla="val 18900000"/>
            <a:gd name="adj2" fmla="val 2700000"/>
            <a:gd name="adj3" fmla="val 866"/>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2830E9-F34A-42AC-AA2E-586659F952DB}">
      <dsp:nvSpPr>
        <dsp:cNvPr id="0" name=""/>
        <dsp:cNvSpPr/>
      </dsp:nvSpPr>
      <dsp:spPr>
        <a:xfrm>
          <a:off x="261772" y="184766"/>
          <a:ext cx="4951696" cy="369533"/>
        </a:xfrm>
        <a:prstGeom prst="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3317" tIns="48260" rIns="48260" bIns="48260" numCol="1" spcCol="1270" anchor="ctr" anchorCtr="0">
          <a:noAutofit/>
        </a:bodyPr>
        <a:lstStyle/>
        <a:p>
          <a:pPr lvl="0" algn="l" defTabSz="844550">
            <a:lnSpc>
              <a:spcPct val="90000"/>
            </a:lnSpc>
            <a:spcBef>
              <a:spcPct val="0"/>
            </a:spcBef>
            <a:spcAft>
              <a:spcPct val="35000"/>
            </a:spcAft>
          </a:pPr>
          <a:r>
            <a:rPr lang="fr-FR" sz="1900" kern="1200" dirty="0"/>
            <a:t>Petite enfance (0 et 2 ans)</a:t>
          </a:r>
        </a:p>
      </dsp:txBody>
      <dsp:txXfrm>
        <a:off x="261772" y="184766"/>
        <a:ext cx="4951696" cy="369533"/>
      </dsp:txXfrm>
    </dsp:sp>
    <dsp:sp modelId="{9812C0CF-4D35-4DEE-B667-C3003ADF9BE4}">
      <dsp:nvSpPr>
        <dsp:cNvPr id="0" name=""/>
        <dsp:cNvSpPr/>
      </dsp:nvSpPr>
      <dsp:spPr>
        <a:xfrm>
          <a:off x="30813" y="138575"/>
          <a:ext cx="461917" cy="461917"/>
        </a:xfrm>
        <a:prstGeom prst="ellipse">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1801BDCB-193D-44A1-BB52-9B661029118D}">
      <dsp:nvSpPr>
        <dsp:cNvPr id="0" name=""/>
        <dsp:cNvSpPr/>
      </dsp:nvSpPr>
      <dsp:spPr>
        <a:xfrm>
          <a:off x="396097" y="739067"/>
          <a:ext cx="4817371" cy="369533"/>
        </a:xfrm>
        <a:prstGeom prst="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3317" tIns="48260" rIns="48260" bIns="48260" numCol="1" spcCol="1270" anchor="ctr" anchorCtr="0">
          <a:noAutofit/>
        </a:bodyPr>
        <a:lstStyle/>
        <a:p>
          <a:pPr lvl="0" algn="l" defTabSz="844550">
            <a:lnSpc>
              <a:spcPct val="90000"/>
            </a:lnSpc>
            <a:spcBef>
              <a:spcPct val="0"/>
            </a:spcBef>
            <a:spcAft>
              <a:spcPct val="35000"/>
            </a:spcAft>
          </a:pPr>
          <a:r>
            <a:rPr lang="fr-FR" sz="1900" kern="1200" dirty="0"/>
            <a:t>Grands apprentissages scolaires (6/7 ans)</a:t>
          </a:r>
        </a:p>
      </dsp:txBody>
      <dsp:txXfrm>
        <a:off x="396097" y="739067"/>
        <a:ext cx="4817371" cy="369533"/>
      </dsp:txXfrm>
    </dsp:sp>
    <dsp:sp modelId="{DABDA62B-5AEC-46A9-B6AF-66CAEEB71D4F}">
      <dsp:nvSpPr>
        <dsp:cNvPr id="0" name=""/>
        <dsp:cNvSpPr/>
      </dsp:nvSpPr>
      <dsp:spPr>
        <a:xfrm>
          <a:off x="165139" y="692875"/>
          <a:ext cx="461917" cy="461917"/>
        </a:xfrm>
        <a:prstGeom prst="ellipse">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CC5C1494-12A2-469F-80A9-FD98D892ABA0}">
      <dsp:nvSpPr>
        <dsp:cNvPr id="0" name=""/>
        <dsp:cNvSpPr/>
      </dsp:nvSpPr>
      <dsp:spPr>
        <a:xfrm>
          <a:off x="261772" y="1293367"/>
          <a:ext cx="4951696" cy="369533"/>
        </a:xfrm>
        <a:prstGeom prst="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3317" tIns="48260" rIns="48260" bIns="48260" numCol="1" spcCol="1270" anchor="ctr" anchorCtr="0">
          <a:noAutofit/>
        </a:bodyPr>
        <a:lstStyle/>
        <a:p>
          <a:pPr lvl="0" algn="l" defTabSz="844550">
            <a:lnSpc>
              <a:spcPct val="90000"/>
            </a:lnSpc>
            <a:spcBef>
              <a:spcPct val="0"/>
            </a:spcBef>
            <a:spcAft>
              <a:spcPct val="35000"/>
            </a:spcAft>
          </a:pPr>
          <a:r>
            <a:rPr lang="fr-FR" sz="1900" kern="1200" dirty="0"/>
            <a:t>Adolescence</a:t>
          </a:r>
        </a:p>
      </dsp:txBody>
      <dsp:txXfrm>
        <a:off x="261772" y="1293367"/>
        <a:ext cx="4951696" cy="369533"/>
      </dsp:txXfrm>
    </dsp:sp>
    <dsp:sp modelId="{4AB18B37-B422-4FBD-8655-7DDD73E8B3D0}">
      <dsp:nvSpPr>
        <dsp:cNvPr id="0" name=""/>
        <dsp:cNvSpPr/>
      </dsp:nvSpPr>
      <dsp:spPr>
        <a:xfrm>
          <a:off x="30813" y="1247175"/>
          <a:ext cx="461917" cy="461917"/>
        </a:xfrm>
        <a:prstGeom prst="ellipse">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5EFBD8-594E-46B1-B592-547710405564}">
      <dsp:nvSpPr>
        <dsp:cNvPr id="0" name=""/>
        <dsp:cNvSpPr/>
      </dsp:nvSpPr>
      <dsp:spPr>
        <a:xfrm>
          <a:off x="4143549" y="1735138"/>
          <a:ext cx="2248859" cy="1367213"/>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fr-FR" sz="2000" kern="1200" dirty="0"/>
            <a:t>Autres problématiques chez les enfants de migrants</a:t>
          </a:r>
        </a:p>
      </dsp:txBody>
      <dsp:txXfrm>
        <a:off x="4210291" y="1801880"/>
        <a:ext cx="2115375" cy="1233729"/>
      </dsp:txXfrm>
    </dsp:sp>
    <dsp:sp modelId="{0E825134-065B-4A38-B28A-C1C7CAB9E0C1}">
      <dsp:nvSpPr>
        <dsp:cNvPr id="0" name=""/>
        <dsp:cNvSpPr/>
      </dsp:nvSpPr>
      <dsp:spPr>
        <a:xfrm rot="16200000">
          <a:off x="4894543" y="1361702"/>
          <a:ext cx="746871" cy="0"/>
        </a:xfrm>
        <a:custGeom>
          <a:avLst/>
          <a:gdLst/>
          <a:ahLst/>
          <a:cxnLst/>
          <a:rect l="0" t="0" r="0" b="0"/>
          <a:pathLst>
            <a:path>
              <a:moveTo>
                <a:pt x="0" y="0"/>
              </a:moveTo>
              <a:lnTo>
                <a:pt x="746871"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085A2A-7762-45E6-BDBF-E0F4BB2CEDE5}">
      <dsp:nvSpPr>
        <dsp:cNvPr id="0" name=""/>
        <dsp:cNvSpPr/>
      </dsp:nvSpPr>
      <dsp:spPr>
        <a:xfrm>
          <a:off x="4301934" y="88120"/>
          <a:ext cx="1932090" cy="900145"/>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fr-FR" sz="2400" kern="1200" dirty="0"/>
            <a:t>Traumatisme migratoire</a:t>
          </a:r>
        </a:p>
      </dsp:txBody>
      <dsp:txXfrm>
        <a:off x="4345875" y="132061"/>
        <a:ext cx="1844208" cy="812263"/>
      </dsp:txXfrm>
    </dsp:sp>
    <dsp:sp modelId="{1E11D71E-A58C-4CAF-BB9B-55D6EC2ACE4F}">
      <dsp:nvSpPr>
        <dsp:cNvPr id="0" name=""/>
        <dsp:cNvSpPr/>
      </dsp:nvSpPr>
      <dsp:spPr>
        <a:xfrm rot="20917375">
          <a:off x="6385475" y="2122876"/>
          <a:ext cx="705772" cy="0"/>
        </a:xfrm>
        <a:custGeom>
          <a:avLst/>
          <a:gdLst/>
          <a:ahLst/>
          <a:cxnLst/>
          <a:rect l="0" t="0" r="0" b="0"/>
          <a:pathLst>
            <a:path>
              <a:moveTo>
                <a:pt x="0" y="0"/>
              </a:moveTo>
              <a:lnTo>
                <a:pt x="705772"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516295-0A9D-45FC-BB83-6200D9A443AE}">
      <dsp:nvSpPr>
        <dsp:cNvPr id="0" name=""/>
        <dsp:cNvSpPr/>
      </dsp:nvSpPr>
      <dsp:spPr>
        <a:xfrm>
          <a:off x="7084313" y="1387555"/>
          <a:ext cx="2143292" cy="900145"/>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fr-FR" sz="2400" kern="1200" dirty="0"/>
            <a:t>Clivage ou « entre-deux »</a:t>
          </a:r>
        </a:p>
      </dsp:txBody>
      <dsp:txXfrm>
        <a:off x="7128254" y="1431496"/>
        <a:ext cx="2055410" cy="812263"/>
      </dsp:txXfrm>
    </dsp:sp>
    <dsp:sp modelId="{CBD11B2A-D3FA-421C-8663-06D1A0ACA593}">
      <dsp:nvSpPr>
        <dsp:cNvPr id="0" name=""/>
        <dsp:cNvSpPr/>
      </dsp:nvSpPr>
      <dsp:spPr>
        <a:xfrm rot="3240000">
          <a:off x="5665873" y="3296211"/>
          <a:ext cx="479246" cy="0"/>
        </a:xfrm>
        <a:custGeom>
          <a:avLst/>
          <a:gdLst/>
          <a:ahLst/>
          <a:cxnLst/>
          <a:rect l="0" t="0" r="0" b="0"/>
          <a:pathLst>
            <a:path>
              <a:moveTo>
                <a:pt x="0" y="0"/>
              </a:moveTo>
              <a:lnTo>
                <a:pt x="479246"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AEA895-B68C-4CC3-9209-0CCFEB641AFC}">
      <dsp:nvSpPr>
        <dsp:cNvPr id="0" name=""/>
        <dsp:cNvSpPr/>
      </dsp:nvSpPr>
      <dsp:spPr>
        <a:xfrm>
          <a:off x="5505185" y="3490070"/>
          <a:ext cx="1736309" cy="900145"/>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3180" tIns="43180" rIns="43180" bIns="43180" numCol="1" spcCol="1270" anchor="ctr" anchorCtr="0">
          <a:noAutofit/>
        </a:bodyPr>
        <a:lstStyle/>
        <a:p>
          <a:pPr lvl="0" algn="ctr" defTabSz="755650">
            <a:lnSpc>
              <a:spcPct val="90000"/>
            </a:lnSpc>
            <a:spcBef>
              <a:spcPct val="0"/>
            </a:spcBef>
            <a:spcAft>
              <a:spcPct val="35000"/>
            </a:spcAft>
          </a:pPr>
          <a:r>
            <a:rPr lang="fr-FR" sz="1700" kern="1200" dirty="0"/>
            <a:t>Construction identitaire fragile</a:t>
          </a:r>
        </a:p>
      </dsp:txBody>
      <dsp:txXfrm>
        <a:off x="5549126" y="3534011"/>
        <a:ext cx="1648427" cy="812263"/>
      </dsp:txXfrm>
    </dsp:sp>
    <dsp:sp modelId="{D3677C7E-E20B-4900-8958-1A8D930E7905}">
      <dsp:nvSpPr>
        <dsp:cNvPr id="0" name=""/>
        <dsp:cNvSpPr/>
      </dsp:nvSpPr>
      <dsp:spPr>
        <a:xfrm rot="7560000">
          <a:off x="4390840" y="3296211"/>
          <a:ext cx="479246" cy="0"/>
        </a:xfrm>
        <a:custGeom>
          <a:avLst/>
          <a:gdLst/>
          <a:ahLst/>
          <a:cxnLst/>
          <a:rect l="0" t="0" r="0" b="0"/>
          <a:pathLst>
            <a:path>
              <a:moveTo>
                <a:pt x="0" y="0"/>
              </a:moveTo>
              <a:lnTo>
                <a:pt x="479246"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D7478C-1127-41E0-8004-3D4EBBC271F0}">
      <dsp:nvSpPr>
        <dsp:cNvPr id="0" name=""/>
        <dsp:cNvSpPr/>
      </dsp:nvSpPr>
      <dsp:spPr>
        <a:xfrm>
          <a:off x="3202892" y="3490070"/>
          <a:ext cx="1919452" cy="900145"/>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5880" tIns="55880" rIns="55880" bIns="55880" numCol="1" spcCol="1270" anchor="ctr" anchorCtr="0">
          <a:noAutofit/>
        </a:bodyPr>
        <a:lstStyle/>
        <a:p>
          <a:pPr lvl="0" algn="ctr" defTabSz="977900">
            <a:lnSpc>
              <a:spcPct val="90000"/>
            </a:lnSpc>
            <a:spcBef>
              <a:spcPct val="0"/>
            </a:spcBef>
            <a:spcAft>
              <a:spcPct val="35000"/>
            </a:spcAft>
          </a:pPr>
          <a:r>
            <a:rPr lang="fr-FR" sz="2200" kern="1200" dirty="0" err="1"/>
            <a:t>Parentalisation</a:t>
          </a:r>
          <a:endParaRPr lang="fr-FR" sz="2200" kern="1200" dirty="0"/>
        </a:p>
      </dsp:txBody>
      <dsp:txXfrm>
        <a:off x="3246833" y="3534011"/>
        <a:ext cx="1831570" cy="812263"/>
      </dsp:txXfrm>
    </dsp:sp>
    <dsp:sp modelId="{0BD6ED62-4C80-4AFC-A6BD-F3BC787222B3}">
      <dsp:nvSpPr>
        <dsp:cNvPr id="0" name=""/>
        <dsp:cNvSpPr/>
      </dsp:nvSpPr>
      <dsp:spPr>
        <a:xfrm rot="11658686">
          <a:off x="3414492" y="2040363"/>
          <a:ext cx="740548" cy="0"/>
        </a:xfrm>
        <a:custGeom>
          <a:avLst/>
          <a:gdLst/>
          <a:ahLst/>
          <a:cxnLst/>
          <a:rect l="0" t="0" r="0" b="0"/>
          <a:pathLst>
            <a:path>
              <a:moveTo>
                <a:pt x="0" y="0"/>
              </a:moveTo>
              <a:lnTo>
                <a:pt x="740548"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D06D1A-59B9-406C-9C29-D8B750ED170D}">
      <dsp:nvSpPr>
        <dsp:cNvPr id="0" name=""/>
        <dsp:cNvSpPr/>
      </dsp:nvSpPr>
      <dsp:spPr>
        <a:xfrm>
          <a:off x="1529988" y="1256918"/>
          <a:ext cx="1895994" cy="900145"/>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fr-FR" sz="2400" kern="1200" dirty="0"/>
            <a:t>Risques scolaires</a:t>
          </a:r>
        </a:p>
      </dsp:txBody>
      <dsp:txXfrm>
        <a:off x="1573929" y="1300859"/>
        <a:ext cx="1808112" cy="8122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D25153-4DB1-4AB5-B8E5-5B90ABEE59CE}">
      <dsp:nvSpPr>
        <dsp:cNvPr id="0" name=""/>
        <dsp:cNvSpPr/>
      </dsp:nvSpPr>
      <dsp:spPr>
        <a:xfrm rot="5400000">
          <a:off x="5487042" y="-2592076"/>
          <a:ext cx="771844" cy="6151880"/>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fr-FR" sz="1300" kern="1200" dirty="0"/>
            <a:t>Développé aux Etats-Unis dans les années 30</a:t>
          </a:r>
        </a:p>
        <a:p>
          <a:pPr marL="114300" lvl="1" indent="-114300" algn="l" defTabSz="577850">
            <a:lnSpc>
              <a:spcPct val="90000"/>
            </a:lnSpc>
            <a:spcBef>
              <a:spcPct val="0"/>
            </a:spcBef>
            <a:spcAft>
              <a:spcPct val="15000"/>
            </a:spcAft>
            <a:buChar char="••"/>
          </a:pPr>
          <a:r>
            <a:rPr lang="fr-FR" sz="1300" kern="1200" dirty="0"/>
            <a:t>De quelle manière la culture influence la personnalité ? </a:t>
          </a:r>
        </a:p>
        <a:p>
          <a:pPr marL="114300" lvl="1" indent="-114300" algn="l" defTabSz="577850">
            <a:lnSpc>
              <a:spcPct val="90000"/>
            </a:lnSpc>
            <a:spcBef>
              <a:spcPct val="0"/>
            </a:spcBef>
            <a:spcAft>
              <a:spcPct val="15000"/>
            </a:spcAft>
            <a:buChar char="••"/>
          </a:pPr>
          <a:r>
            <a:rPr lang="fr-FR" sz="1300" kern="1200" dirty="0"/>
            <a:t>Concept d’</a:t>
          </a:r>
          <a:r>
            <a:rPr lang="fr-FR" sz="1300" b="1" kern="1200" dirty="0"/>
            <a:t>enculturation</a:t>
          </a:r>
          <a:r>
            <a:rPr lang="fr-FR" sz="1300" kern="1200" dirty="0"/>
            <a:t> : acquérir la culture de ses parents</a:t>
          </a:r>
        </a:p>
      </dsp:txBody>
      <dsp:txXfrm rot="-5400000">
        <a:off x="2797024" y="135620"/>
        <a:ext cx="6114202" cy="696488"/>
      </dsp:txXfrm>
    </dsp:sp>
    <dsp:sp modelId="{06C8C39D-44E9-4AE1-8EEB-96C96629D7CC}">
      <dsp:nvSpPr>
        <dsp:cNvPr id="0" name=""/>
        <dsp:cNvSpPr/>
      </dsp:nvSpPr>
      <dsp:spPr>
        <a:xfrm>
          <a:off x="213637" y="1461"/>
          <a:ext cx="2583386" cy="96480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kern="1200" dirty="0"/>
            <a:t>Anthropologie culturelle</a:t>
          </a:r>
        </a:p>
      </dsp:txBody>
      <dsp:txXfrm>
        <a:off x="260735" y="48559"/>
        <a:ext cx="2489190" cy="870609"/>
      </dsp:txXfrm>
    </dsp:sp>
    <dsp:sp modelId="{3BBB4249-14F9-44B1-A25D-3D9AA8F35A5D}">
      <dsp:nvSpPr>
        <dsp:cNvPr id="0" name=""/>
        <dsp:cNvSpPr/>
      </dsp:nvSpPr>
      <dsp:spPr>
        <a:xfrm rot="5400000">
          <a:off x="5447351" y="-1579030"/>
          <a:ext cx="771844" cy="6151880"/>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fr-FR" sz="1300" kern="1200" dirty="0"/>
            <a:t>Freud se demande si ses théories (inconscient, rêves, fantasmes, etc.) sont universelles </a:t>
          </a:r>
        </a:p>
        <a:p>
          <a:pPr marL="114300" lvl="1" indent="-114300" algn="l" defTabSz="577850">
            <a:lnSpc>
              <a:spcPct val="90000"/>
            </a:lnSpc>
            <a:spcBef>
              <a:spcPct val="0"/>
            </a:spcBef>
            <a:spcAft>
              <a:spcPct val="15000"/>
            </a:spcAft>
            <a:buChar char="••"/>
          </a:pPr>
          <a:r>
            <a:rPr lang="fr-FR" sz="1300" kern="1200" dirty="0"/>
            <a:t>Repris dans les années 70 par </a:t>
          </a:r>
          <a:r>
            <a:rPr lang="fr-FR" sz="1300" kern="1200" dirty="0" err="1"/>
            <a:t>Roheim</a:t>
          </a:r>
          <a:endParaRPr lang="fr-FR" sz="1300" kern="1200" dirty="0"/>
        </a:p>
      </dsp:txBody>
      <dsp:txXfrm rot="-5400000">
        <a:off x="2757333" y="1148666"/>
        <a:ext cx="6114202" cy="696488"/>
      </dsp:txXfrm>
    </dsp:sp>
    <dsp:sp modelId="{64E1BA0A-7470-484F-BCE8-5EBE0D688D66}">
      <dsp:nvSpPr>
        <dsp:cNvPr id="0" name=""/>
        <dsp:cNvSpPr/>
      </dsp:nvSpPr>
      <dsp:spPr>
        <a:xfrm>
          <a:off x="213637" y="1014507"/>
          <a:ext cx="2543695" cy="96480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kern="1200" dirty="0"/>
            <a:t>Anthropologie psychanalytique</a:t>
          </a:r>
        </a:p>
      </dsp:txBody>
      <dsp:txXfrm>
        <a:off x="260735" y="1061605"/>
        <a:ext cx="2449499" cy="870609"/>
      </dsp:txXfrm>
    </dsp:sp>
    <dsp:sp modelId="{6C5003D9-AC82-4490-AE9A-98488DD43E52}">
      <dsp:nvSpPr>
        <dsp:cNvPr id="0" name=""/>
        <dsp:cNvSpPr/>
      </dsp:nvSpPr>
      <dsp:spPr>
        <a:xfrm rot="5400000">
          <a:off x="5701719" y="-801079"/>
          <a:ext cx="771844" cy="6622069"/>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fr-FR" sz="1300" kern="1200" dirty="0"/>
            <a:t>Retrouve-t-on les mêmes maladies mentales partout ? </a:t>
          </a:r>
        </a:p>
        <a:p>
          <a:pPr marL="114300" lvl="1" indent="-114300" algn="l" defTabSz="577850">
            <a:lnSpc>
              <a:spcPct val="90000"/>
            </a:lnSpc>
            <a:spcBef>
              <a:spcPct val="0"/>
            </a:spcBef>
            <a:spcAft>
              <a:spcPct val="15000"/>
            </a:spcAft>
            <a:buChar char="••"/>
          </a:pPr>
          <a:r>
            <a:rPr lang="fr-FR" sz="1300" kern="1200" dirty="0"/>
            <a:t>Certains symptômes psychiatriques sont présents dans toutes les cultures (ex : dépression, délire, etc.)</a:t>
          </a:r>
        </a:p>
      </dsp:txBody>
      <dsp:txXfrm rot="-5400000">
        <a:off x="2776607" y="2161711"/>
        <a:ext cx="6584391" cy="696488"/>
      </dsp:txXfrm>
    </dsp:sp>
    <dsp:sp modelId="{0B309AFF-DB6D-4A6A-9292-FD03190BA73D}">
      <dsp:nvSpPr>
        <dsp:cNvPr id="0" name=""/>
        <dsp:cNvSpPr/>
      </dsp:nvSpPr>
      <dsp:spPr>
        <a:xfrm>
          <a:off x="213637" y="2027552"/>
          <a:ext cx="2562969" cy="96480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kern="1200" dirty="0"/>
            <a:t>Psychiatrie culturelle</a:t>
          </a:r>
        </a:p>
      </dsp:txBody>
      <dsp:txXfrm>
        <a:off x="260735" y="2074650"/>
        <a:ext cx="2468773" cy="8706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3DEFCE-FB69-4CDD-8E4D-37AAF94FA734}">
      <dsp:nvSpPr>
        <dsp:cNvPr id="0" name=""/>
        <dsp:cNvSpPr/>
      </dsp:nvSpPr>
      <dsp:spPr>
        <a:xfrm>
          <a:off x="0" y="0"/>
          <a:ext cx="2034412" cy="3776963"/>
        </a:xfrm>
        <a:prstGeom prst="roundRect">
          <a:avLst>
            <a:gd name="adj" fmla="val 10000"/>
          </a:avLst>
        </a:prstGeom>
        <a:solidFill>
          <a:schemeClr val="accent2">
            <a:tint val="55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fr-FR" sz="2600" kern="1200" dirty="0"/>
            <a:t>Composantes</a:t>
          </a:r>
        </a:p>
      </dsp:txBody>
      <dsp:txXfrm>
        <a:off x="0" y="0"/>
        <a:ext cx="2034412" cy="1133088"/>
      </dsp:txXfrm>
    </dsp:sp>
    <dsp:sp modelId="{25663102-CE35-46BA-9E85-7306BFAD385F}">
      <dsp:nvSpPr>
        <dsp:cNvPr id="0" name=""/>
        <dsp:cNvSpPr/>
      </dsp:nvSpPr>
      <dsp:spPr>
        <a:xfrm>
          <a:off x="204223" y="1133181"/>
          <a:ext cx="1627530" cy="550223"/>
        </a:xfrm>
        <a:prstGeom prst="roundRect">
          <a:avLst>
            <a:gd name="adj" fmla="val 10000"/>
          </a:avLst>
        </a:prstGeom>
        <a:gradFill rotWithShape="0">
          <a:gsLst>
            <a:gs pos="0">
              <a:schemeClr val="accent2">
                <a:shade val="50000"/>
                <a:hueOff val="0"/>
                <a:satOff val="0"/>
                <a:lumOff val="0"/>
                <a:alphaOff val="0"/>
                <a:shade val="85000"/>
                <a:satMod val="130000"/>
              </a:schemeClr>
            </a:gs>
            <a:gs pos="34000">
              <a:schemeClr val="accent2">
                <a:shade val="50000"/>
                <a:hueOff val="0"/>
                <a:satOff val="0"/>
                <a:lumOff val="0"/>
                <a:alphaOff val="0"/>
                <a:shade val="87000"/>
                <a:satMod val="125000"/>
              </a:schemeClr>
            </a:gs>
            <a:gs pos="70000">
              <a:schemeClr val="accent2">
                <a:shade val="50000"/>
                <a:hueOff val="0"/>
                <a:satOff val="0"/>
                <a:lumOff val="0"/>
                <a:alphaOff val="0"/>
                <a:tint val="100000"/>
                <a:shade val="90000"/>
                <a:satMod val="130000"/>
              </a:schemeClr>
            </a:gs>
            <a:gs pos="100000">
              <a:schemeClr val="accent2">
                <a:shade val="50000"/>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fr-FR" sz="1600" kern="1200" dirty="0"/>
            <a:t>Valeurs</a:t>
          </a:r>
        </a:p>
      </dsp:txBody>
      <dsp:txXfrm>
        <a:off x="220338" y="1149296"/>
        <a:ext cx="1595300" cy="517993"/>
      </dsp:txXfrm>
    </dsp:sp>
    <dsp:sp modelId="{E26873EB-EF92-4AA0-87DB-2C603E585D6D}">
      <dsp:nvSpPr>
        <dsp:cNvPr id="0" name=""/>
        <dsp:cNvSpPr/>
      </dsp:nvSpPr>
      <dsp:spPr>
        <a:xfrm>
          <a:off x="204223" y="1768053"/>
          <a:ext cx="1627530" cy="550223"/>
        </a:xfrm>
        <a:prstGeom prst="roundRect">
          <a:avLst>
            <a:gd name="adj" fmla="val 10000"/>
          </a:avLst>
        </a:prstGeom>
        <a:gradFill rotWithShape="0">
          <a:gsLst>
            <a:gs pos="0">
              <a:schemeClr val="accent2">
                <a:shade val="50000"/>
                <a:hueOff val="-131578"/>
                <a:satOff val="1459"/>
                <a:lumOff val="8840"/>
                <a:alphaOff val="0"/>
                <a:shade val="85000"/>
                <a:satMod val="130000"/>
              </a:schemeClr>
            </a:gs>
            <a:gs pos="34000">
              <a:schemeClr val="accent2">
                <a:shade val="50000"/>
                <a:hueOff val="-131578"/>
                <a:satOff val="1459"/>
                <a:lumOff val="8840"/>
                <a:alphaOff val="0"/>
                <a:shade val="87000"/>
                <a:satMod val="125000"/>
              </a:schemeClr>
            </a:gs>
            <a:gs pos="70000">
              <a:schemeClr val="accent2">
                <a:shade val="50000"/>
                <a:hueOff val="-131578"/>
                <a:satOff val="1459"/>
                <a:lumOff val="8840"/>
                <a:alphaOff val="0"/>
                <a:tint val="100000"/>
                <a:shade val="90000"/>
                <a:satMod val="130000"/>
              </a:schemeClr>
            </a:gs>
            <a:gs pos="100000">
              <a:schemeClr val="accent2">
                <a:shade val="50000"/>
                <a:hueOff val="-131578"/>
                <a:satOff val="1459"/>
                <a:lumOff val="884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fr-FR" sz="1600" kern="1200" dirty="0"/>
            <a:t>Normes</a:t>
          </a:r>
        </a:p>
      </dsp:txBody>
      <dsp:txXfrm>
        <a:off x="220338" y="1784168"/>
        <a:ext cx="1595300" cy="517993"/>
      </dsp:txXfrm>
    </dsp:sp>
    <dsp:sp modelId="{6895CA13-F874-4BF1-BD70-A407106CEAA2}">
      <dsp:nvSpPr>
        <dsp:cNvPr id="0" name=""/>
        <dsp:cNvSpPr/>
      </dsp:nvSpPr>
      <dsp:spPr>
        <a:xfrm>
          <a:off x="204223" y="2402926"/>
          <a:ext cx="1627530" cy="550223"/>
        </a:xfrm>
        <a:prstGeom prst="roundRect">
          <a:avLst>
            <a:gd name="adj" fmla="val 10000"/>
          </a:avLst>
        </a:prstGeom>
        <a:gradFill rotWithShape="0">
          <a:gsLst>
            <a:gs pos="0">
              <a:schemeClr val="accent2">
                <a:shade val="50000"/>
                <a:hueOff val="-263155"/>
                <a:satOff val="2919"/>
                <a:lumOff val="17680"/>
                <a:alphaOff val="0"/>
                <a:shade val="85000"/>
                <a:satMod val="130000"/>
              </a:schemeClr>
            </a:gs>
            <a:gs pos="34000">
              <a:schemeClr val="accent2">
                <a:shade val="50000"/>
                <a:hueOff val="-263155"/>
                <a:satOff val="2919"/>
                <a:lumOff val="17680"/>
                <a:alphaOff val="0"/>
                <a:shade val="87000"/>
                <a:satMod val="125000"/>
              </a:schemeClr>
            </a:gs>
            <a:gs pos="70000">
              <a:schemeClr val="accent2">
                <a:shade val="50000"/>
                <a:hueOff val="-263155"/>
                <a:satOff val="2919"/>
                <a:lumOff val="17680"/>
                <a:alphaOff val="0"/>
                <a:tint val="100000"/>
                <a:shade val="90000"/>
                <a:satMod val="130000"/>
              </a:schemeClr>
            </a:gs>
            <a:gs pos="100000">
              <a:schemeClr val="accent2">
                <a:shade val="50000"/>
                <a:hueOff val="-263155"/>
                <a:satOff val="2919"/>
                <a:lumOff val="1768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fr-FR" sz="1600" kern="1200" dirty="0"/>
            <a:t>Croyances</a:t>
          </a:r>
        </a:p>
      </dsp:txBody>
      <dsp:txXfrm>
        <a:off x="220338" y="2419041"/>
        <a:ext cx="1595300" cy="517993"/>
      </dsp:txXfrm>
    </dsp:sp>
    <dsp:sp modelId="{B66DA792-83DC-4C73-B069-91EA8FA1B213}">
      <dsp:nvSpPr>
        <dsp:cNvPr id="0" name=""/>
        <dsp:cNvSpPr/>
      </dsp:nvSpPr>
      <dsp:spPr>
        <a:xfrm>
          <a:off x="204223" y="3037799"/>
          <a:ext cx="1627530" cy="550223"/>
        </a:xfrm>
        <a:prstGeom prst="roundRect">
          <a:avLst>
            <a:gd name="adj" fmla="val 10000"/>
          </a:avLst>
        </a:prstGeom>
        <a:gradFill rotWithShape="0">
          <a:gsLst>
            <a:gs pos="0">
              <a:schemeClr val="accent2">
                <a:shade val="50000"/>
                <a:hueOff val="-394733"/>
                <a:satOff val="4378"/>
                <a:lumOff val="26520"/>
                <a:alphaOff val="0"/>
                <a:shade val="85000"/>
                <a:satMod val="130000"/>
              </a:schemeClr>
            </a:gs>
            <a:gs pos="34000">
              <a:schemeClr val="accent2">
                <a:shade val="50000"/>
                <a:hueOff val="-394733"/>
                <a:satOff val="4378"/>
                <a:lumOff val="26520"/>
                <a:alphaOff val="0"/>
                <a:shade val="87000"/>
                <a:satMod val="125000"/>
              </a:schemeClr>
            </a:gs>
            <a:gs pos="70000">
              <a:schemeClr val="accent2">
                <a:shade val="50000"/>
                <a:hueOff val="-394733"/>
                <a:satOff val="4378"/>
                <a:lumOff val="26520"/>
                <a:alphaOff val="0"/>
                <a:tint val="100000"/>
                <a:shade val="90000"/>
                <a:satMod val="130000"/>
              </a:schemeClr>
            </a:gs>
            <a:gs pos="100000">
              <a:schemeClr val="accent2">
                <a:shade val="50000"/>
                <a:hueOff val="-394733"/>
                <a:satOff val="4378"/>
                <a:lumOff val="2652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fr-FR" sz="1600" kern="1200" dirty="0"/>
            <a:t>Savoir-faire</a:t>
          </a:r>
        </a:p>
      </dsp:txBody>
      <dsp:txXfrm>
        <a:off x="220338" y="3053914"/>
        <a:ext cx="1595300" cy="517993"/>
      </dsp:txXfrm>
    </dsp:sp>
    <dsp:sp modelId="{2A92B871-4EA3-4699-AB7E-E5A3ADB827DF}">
      <dsp:nvSpPr>
        <dsp:cNvPr id="0" name=""/>
        <dsp:cNvSpPr/>
      </dsp:nvSpPr>
      <dsp:spPr>
        <a:xfrm>
          <a:off x="2187776" y="0"/>
          <a:ext cx="2034412" cy="3776963"/>
        </a:xfrm>
        <a:prstGeom prst="roundRect">
          <a:avLst>
            <a:gd name="adj" fmla="val 10000"/>
          </a:avLst>
        </a:prstGeom>
        <a:solidFill>
          <a:schemeClr val="accent2">
            <a:tint val="55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fr-FR" sz="2600" kern="1200" dirty="0"/>
            <a:t>Propriétés</a:t>
          </a:r>
        </a:p>
      </dsp:txBody>
      <dsp:txXfrm>
        <a:off x="2187776" y="0"/>
        <a:ext cx="2034412" cy="1133088"/>
      </dsp:txXfrm>
    </dsp:sp>
    <dsp:sp modelId="{B6D473F7-7EB0-42AE-8FA6-95A358A69634}">
      <dsp:nvSpPr>
        <dsp:cNvPr id="0" name=""/>
        <dsp:cNvSpPr/>
      </dsp:nvSpPr>
      <dsp:spPr>
        <a:xfrm>
          <a:off x="2391217" y="1133181"/>
          <a:ext cx="1627530" cy="550223"/>
        </a:xfrm>
        <a:prstGeom prst="roundRect">
          <a:avLst>
            <a:gd name="adj" fmla="val 10000"/>
          </a:avLst>
        </a:prstGeom>
        <a:gradFill rotWithShape="0">
          <a:gsLst>
            <a:gs pos="0">
              <a:schemeClr val="accent2">
                <a:shade val="50000"/>
                <a:hueOff val="-526311"/>
                <a:satOff val="5838"/>
                <a:lumOff val="35360"/>
                <a:alphaOff val="0"/>
                <a:shade val="85000"/>
                <a:satMod val="130000"/>
              </a:schemeClr>
            </a:gs>
            <a:gs pos="34000">
              <a:schemeClr val="accent2">
                <a:shade val="50000"/>
                <a:hueOff val="-526311"/>
                <a:satOff val="5838"/>
                <a:lumOff val="35360"/>
                <a:alphaOff val="0"/>
                <a:shade val="87000"/>
                <a:satMod val="125000"/>
              </a:schemeClr>
            </a:gs>
            <a:gs pos="70000">
              <a:schemeClr val="accent2">
                <a:shade val="50000"/>
                <a:hueOff val="-526311"/>
                <a:satOff val="5838"/>
                <a:lumOff val="35360"/>
                <a:alphaOff val="0"/>
                <a:tint val="100000"/>
                <a:shade val="90000"/>
                <a:satMod val="130000"/>
              </a:schemeClr>
            </a:gs>
            <a:gs pos="100000">
              <a:schemeClr val="accent2">
                <a:shade val="50000"/>
                <a:hueOff val="-526311"/>
                <a:satOff val="5838"/>
                <a:lumOff val="3536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fr-FR" sz="1600" kern="1200" dirty="0"/>
            <a:t>Réalité collective</a:t>
          </a:r>
        </a:p>
      </dsp:txBody>
      <dsp:txXfrm>
        <a:off x="2407332" y="1149296"/>
        <a:ext cx="1595300" cy="517993"/>
      </dsp:txXfrm>
    </dsp:sp>
    <dsp:sp modelId="{AAEA3E5F-913F-44B2-8D89-99DB866B2CAC}">
      <dsp:nvSpPr>
        <dsp:cNvPr id="0" name=""/>
        <dsp:cNvSpPr/>
      </dsp:nvSpPr>
      <dsp:spPr>
        <a:xfrm>
          <a:off x="2391217" y="1768053"/>
          <a:ext cx="1627530" cy="550223"/>
        </a:xfrm>
        <a:prstGeom prst="roundRect">
          <a:avLst>
            <a:gd name="adj" fmla="val 10000"/>
          </a:avLst>
        </a:prstGeom>
        <a:gradFill rotWithShape="0">
          <a:gsLst>
            <a:gs pos="0">
              <a:schemeClr val="accent2">
                <a:shade val="50000"/>
                <a:hueOff val="-657888"/>
                <a:satOff val="7297"/>
                <a:lumOff val="44200"/>
                <a:alphaOff val="0"/>
                <a:shade val="85000"/>
                <a:satMod val="130000"/>
              </a:schemeClr>
            </a:gs>
            <a:gs pos="34000">
              <a:schemeClr val="accent2">
                <a:shade val="50000"/>
                <a:hueOff val="-657888"/>
                <a:satOff val="7297"/>
                <a:lumOff val="44200"/>
                <a:alphaOff val="0"/>
                <a:shade val="87000"/>
                <a:satMod val="125000"/>
              </a:schemeClr>
            </a:gs>
            <a:gs pos="70000">
              <a:schemeClr val="accent2">
                <a:shade val="50000"/>
                <a:hueOff val="-657888"/>
                <a:satOff val="7297"/>
                <a:lumOff val="44200"/>
                <a:alphaOff val="0"/>
                <a:tint val="100000"/>
                <a:shade val="90000"/>
                <a:satMod val="130000"/>
              </a:schemeClr>
            </a:gs>
            <a:gs pos="100000">
              <a:schemeClr val="accent2">
                <a:shade val="50000"/>
                <a:hueOff val="-657888"/>
                <a:satOff val="7297"/>
                <a:lumOff val="4420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fr-FR" sz="1600" kern="1200" dirty="0"/>
            <a:t>Transmise par l’éducation</a:t>
          </a:r>
        </a:p>
      </dsp:txBody>
      <dsp:txXfrm>
        <a:off x="2407332" y="1784168"/>
        <a:ext cx="1595300" cy="517993"/>
      </dsp:txXfrm>
    </dsp:sp>
    <dsp:sp modelId="{0BC002C7-A8FA-46C4-932F-D73E2C497137}">
      <dsp:nvSpPr>
        <dsp:cNvPr id="0" name=""/>
        <dsp:cNvSpPr/>
      </dsp:nvSpPr>
      <dsp:spPr>
        <a:xfrm>
          <a:off x="2391217" y="2402926"/>
          <a:ext cx="1627530" cy="550223"/>
        </a:xfrm>
        <a:prstGeom prst="roundRect">
          <a:avLst>
            <a:gd name="adj" fmla="val 10000"/>
          </a:avLst>
        </a:prstGeom>
        <a:gradFill rotWithShape="0">
          <a:gsLst>
            <a:gs pos="0">
              <a:schemeClr val="accent2">
                <a:shade val="50000"/>
                <a:hueOff val="-657888"/>
                <a:satOff val="7297"/>
                <a:lumOff val="44200"/>
                <a:alphaOff val="0"/>
                <a:shade val="85000"/>
                <a:satMod val="130000"/>
              </a:schemeClr>
            </a:gs>
            <a:gs pos="34000">
              <a:schemeClr val="accent2">
                <a:shade val="50000"/>
                <a:hueOff val="-657888"/>
                <a:satOff val="7297"/>
                <a:lumOff val="44200"/>
                <a:alphaOff val="0"/>
                <a:shade val="87000"/>
                <a:satMod val="125000"/>
              </a:schemeClr>
            </a:gs>
            <a:gs pos="70000">
              <a:schemeClr val="accent2">
                <a:shade val="50000"/>
                <a:hueOff val="-657888"/>
                <a:satOff val="7297"/>
                <a:lumOff val="44200"/>
                <a:alphaOff val="0"/>
                <a:tint val="100000"/>
                <a:shade val="90000"/>
                <a:satMod val="130000"/>
              </a:schemeClr>
            </a:gs>
            <a:gs pos="100000">
              <a:schemeClr val="accent2">
                <a:shade val="50000"/>
                <a:hueOff val="-657888"/>
                <a:satOff val="7297"/>
                <a:lumOff val="4420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fr-FR" sz="1600" kern="1200" dirty="0"/>
            <a:t>Préexistante</a:t>
          </a:r>
        </a:p>
      </dsp:txBody>
      <dsp:txXfrm>
        <a:off x="2407332" y="2419041"/>
        <a:ext cx="1595300" cy="517993"/>
      </dsp:txXfrm>
    </dsp:sp>
    <dsp:sp modelId="{5D98129F-05FC-4B56-B748-A9C4812E88B8}">
      <dsp:nvSpPr>
        <dsp:cNvPr id="0" name=""/>
        <dsp:cNvSpPr/>
      </dsp:nvSpPr>
      <dsp:spPr>
        <a:xfrm>
          <a:off x="2391217" y="3037799"/>
          <a:ext cx="1627530" cy="550223"/>
        </a:xfrm>
        <a:prstGeom prst="roundRect">
          <a:avLst>
            <a:gd name="adj" fmla="val 10000"/>
          </a:avLst>
        </a:prstGeom>
        <a:gradFill rotWithShape="0">
          <a:gsLst>
            <a:gs pos="0">
              <a:schemeClr val="accent2">
                <a:shade val="50000"/>
                <a:hueOff val="-526311"/>
                <a:satOff val="5838"/>
                <a:lumOff val="35360"/>
                <a:alphaOff val="0"/>
                <a:shade val="85000"/>
                <a:satMod val="130000"/>
              </a:schemeClr>
            </a:gs>
            <a:gs pos="34000">
              <a:schemeClr val="accent2">
                <a:shade val="50000"/>
                <a:hueOff val="-526311"/>
                <a:satOff val="5838"/>
                <a:lumOff val="35360"/>
                <a:alphaOff val="0"/>
                <a:shade val="87000"/>
                <a:satMod val="125000"/>
              </a:schemeClr>
            </a:gs>
            <a:gs pos="70000">
              <a:schemeClr val="accent2">
                <a:shade val="50000"/>
                <a:hueOff val="-526311"/>
                <a:satOff val="5838"/>
                <a:lumOff val="35360"/>
                <a:alphaOff val="0"/>
                <a:tint val="100000"/>
                <a:shade val="90000"/>
                <a:satMod val="130000"/>
              </a:schemeClr>
            </a:gs>
            <a:gs pos="100000">
              <a:schemeClr val="accent2">
                <a:shade val="50000"/>
                <a:hueOff val="-526311"/>
                <a:satOff val="5838"/>
                <a:lumOff val="3536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fr-FR" sz="1600" kern="1200" dirty="0"/>
            <a:t>Evolutive</a:t>
          </a:r>
        </a:p>
      </dsp:txBody>
      <dsp:txXfrm>
        <a:off x="2407332" y="3053914"/>
        <a:ext cx="1595300" cy="517993"/>
      </dsp:txXfrm>
    </dsp:sp>
    <dsp:sp modelId="{71567A73-EA3B-4A25-A4A9-77223C108414}">
      <dsp:nvSpPr>
        <dsp:cNvPr id="0" name=""/>
        <dsp:cNvSpPr/>
      </dsp:nvSpPr>
      <dsp:spPr>
        <a:xfrm>
          <a:off x="4354405" y="0"/>
          <a:ext cx="2034412" cy="3776963"/>
        </a:xfrm>
        <a:prstGeom prst="roundRect">
          <a:avLst>
            <a:gd name="adj" fmla="val 10000"/>
          </a:avLst>
        </a:prstGeom>
        <a:solidFill>
          <a:schemeClr val="accent2">
            <a:tint val="55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fr-FR" sz="2600" kern="1200" dirty="0"/>
            <a:t>Fonctions</a:t>
          </a:r>
        </a:p>
      </dsp:txBody>
      <dsp:txXfrm>
        <a:off x="4354405" y="0"/>
        <a:ext cx="2034412" cy="1133088"/>
      </dsp:txXfrm>
    </dsp:sp>
    <dsp:sp modelId="{E7DBBCC6-7E4F-4A07-8718-ABD7669DDB01}">
      <dsp:nvSpPr>
        <dsp:cNvPr id="0" name=""/>
        <dsp:cNvSpPr/>
      </dsp:nvSpPr>
      <dsp:spPr>
        <a:xfrm>
          <a:off x="4578211" y="1133411"/>
          <a:ext cx="1627530" cy="742022"/>
        </a:xfrm>
        <a:prstGeom prst="roundRect">
          <a:avLst>
            <a:gd name="adj" fmla="val 10000"/>
          </a:avLst>
        </a:prstGeom>
        <a:gradFill rotWithShape="0">
          <a:gsLst>
            <a:gs pos="0">
              <a:schemeClr val="accent2">
                <a:shade val="50000"/>
                <a:hueOff val="-394733"/>
                <a:satOff val="4378"/>
                <a:lumOff val="26520"/>
                <a:alphaOff val="0"/>
                <a:shade val="85000"/>
                <a:satMod val="130000"/>
              </a:schemeClr>
            </a:gs>
            <a:gs pos="34000">
              <a:schemeClr val="accent2">
                <a:shade val="50000"/>
                <a:hueOff val="-394733"/>
                <a:satOff val="4378"/>
                <a:lumOff val="26520"/>
                <a:alphaOff val="0"/>
                <a:shade val="87000"/>
                <a:satMod val="125000"/>
              </a:schemeClr>
            </a:gs>
            <a:gs pos="70000">
              <a:schemeClr val="accent2">
                <a:shade val="50000"/>
                <a:hueOff val="-394733"/>
                <a:satOff val="4378"/>
                <a:lumOff val="26520"/>
                <a:alphaOff val="0"/>
                <a:tint val="100000"/>
                <a:shade val="90000"/>
                <a:satMod val="130000"/>
              </a:schemeClr>
            </a:gs>
            <a:gs pos="100000">
              <a:schemeClr val="accent2">
                <a:shade val="50000"/>
                <a:hueOff val="-394733"/>
                <a:satOff val="4378"/>
                <a:lumOff val="2652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fr-FR" sz="1600" kern="1200" dirty="0"/>
            <a:t>Enveloppe symbolique</a:t>
          </a:r>
        </a:p>
      </dsp:txBody>
      <dsp:txXfrm>
        <a:off x="4599944" y="1155144"/>
        <a:ext cx="1584064" cy="698556"/>
      </dsp:txXfrm>
    </dsp:sp>
    <dsp:sp modelId="{F182B2B0-866E-4D41-8A20-BF03C19D1244}">
      <dsp:nvSpPr>
        <dsp:cNvPr id="0" name=""/>
        <dsp:cNvSpPr/>
      </dsp:nvSpPr>
      <dsp:spPr>
        <a:xfrm>
          <a:off x="4578211" y="1989590"/>
          <a:ext cx="1627530" cy="742022"/>
        </a:xfrm>
        <a:prstGeom prst="roundRect">
          <a:avLst>
            <a:gd name="adj" fmla="val 10000"/>
          </a:avLst>
        </a:prstGeom>
        <a:gradFill rotWithShape="0">
          <a:gsLst>
            <a:gs pos="0">
              <a:schemeClr val="accent2">
                <a:shade val="50000"/>
                <a:hueOff val="-263155"/>
                <a:satOff val="2919"/>
                <a:lumOff val="17680"/>
                <a:alphaOff val="0"/>
                <a:shade val="85000"/>
                <a:satMod val="130000"/>
              </a:schemeClr>
            </a:gs>
            <a:gs pos="34000">
              <a:schemeClr val="accent2">
                <a:shade val="50000"/>
                <a:hueOff val="-263155"/>
                <a:satOff val="2919"/>
                <a:lumOff val="17680"/>
                <a:alphaOff val="0"/>
                <a:shade val="87000"/>
                <a:satMod val="125000"/>
              </a:schemeClr>
            </a:gs>
            <a:gs pos="70000">
              <a:schemeClr val="accent2">
                <a:shade val="50000"/>
                <a:hueOff val="-263155"/>
                <a:satOff val="2919"/>
                <a:lumOff val="17680"/>
                <a:alphaOff val="0"/>
                <a:tint val="100000"/>
                <a:shade val="90000"/>
                <a:satMod val="130000"/>
              </a:schemeClr>
            </a:gs>
            <a:gs pos="100000">
              <a:schemeClr val="accent2">
                <a:shade val="50000"/>
                <a:hueOff val="-263155"/>
                <a:satOff val="2919"/>
                <a:lumOff val="1768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fr-FR" sz="1600" kern="1200" dirty="0"/>
            <a:t>Unité du groupe</a:t>
          </a:r>
        </a:p>
      </dsp:txBody>
      <dsp:txXfrm>
        <a:off x="4599944" y="2011323"/>
        <a:ext cx="1584064" cy="698556"/>
      </dsp:txXfrm>
    </dsp:sp>
    <dsp:sp modelId="{B056E747-EBC1-480E-BBCB-48D5918C979F}">
      <dsp:nvSpPr>
        <dsp:cNvPr id="0" name=""/>
        <dsp:cNvSpPr/>
      </dsp:nvSpPr>
      <dsp:spPr>
        <a:xfrm>
          <a:off x="4578211" y="2845770"/>
          <a:ext cx="1627530" cy="742022"/>
        </a:xfrm>
        <a:prstGeom prst="roundRect">
          <a:avLst>
            <a:gd name="adj" fmla="val 10000"/>
          </a:avLst>
        </a:prstGeom>
        <a:gradFill rotWithShape="0">
          <a:gsLst>
            <a:gs pos="0">
              <a:schemeClr val="accent2">
                <a:shade val="50000"/>
                <a:hueOff val="-131578"/>
                <a:satOff val="1459"/>
                <a:lumOff val="8840"/>
                <a:alphaOff val="0"/>
                <a:shade val="85000"/>
                <a:satMod val="130000"/>
              </a:schemeClr>
            </a:gs>
            <a:gs pos="34000">
              <a:schemeClr val="accent2">
                <a:shade val="50000"/>
                <a:hueOff val="-131578"/>
                <a:satOff val="1459"/>
                <a:lumOff val="8840"/>
                <a:alphaOff val="0"/>
                <a:shade val="87000"/>
                <a:satMod val="125000"/>
              </a:schemeClr>
            </a:gs>
            <a:gs pos="70000">
              <a:schemeClr val="accent2">
                <a:shade val="50000"/>
                <a:hueOff val="-131578"/>
                <a:satOff val="1459"/>
                <a:lumOff val="8840"/>
                <a:alphaOff val="0"/>
                <a:tint val="100000"/>
                <a:shade val="90000"/>
                <a:satMod val="130000"/>
              </a:schemeClr>
            </a:gs>
            <a:gs pos="100000">
              <a:schemeClr val="accent2">
                <a:shade val="50000"/>
                <a:hueOff val="-131578"/>
                <a:satOff val="1459"/>
                <a:lumOff val="884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fr-FR" sz="1600" kern="1200" dirty="0"/>
            <a:t>Médiation</a:t>
          </a:r>
        </a:p>
      </dsp:txBody>
      <dsp:txXfrm>
        <a:off x="4599944" y="2867503"/>
        <a:ext cx="1584064" cy="6985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698820-97CD-443B-91C5-E1731BEB5742}">
      <dsp:nvSpPr>
        <dsp:cNvPr id="0" name=""/>
        <dsp:cNvSpPr/>
      </dsp:nvSpPr>
      <dsp:spPr>
        <a:xfrm>
          <a:off x="2019670" y="44765"/>
          <a:ext cx="2148733" cy="2148733"/>
        </a:xfrm>
        <a:prstGeom prst="ellipse">
          <a:avLst/>
        </a:prstGeom>
        <a:solidFill>
          <a:schemeClr val="accent2">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r>
            <a:rPr lang="fr-FR" sz="1900" kern="1200" dirty="0"/>
            <a:t>Ontologique</a:t>
          </a:r>
        </a:p>
        <a:p>
          <a:pPr lvl="0" algn="ctr" defTabSz="844550">
            <a:lnSpc>
              <a:spcPct val="90000"/>
            </a:lnSpc>
            <a:spcBef>
              <a:spcPct val="0"/>
            </a:spcBef>
            <a:spcAft>
              <a:spcPct val="35000"/>
            </a:spcAft>
          </a:pPr>
          <a:r>
            <a:rPr lang="fr-FR" sz="1900" kern="1200" dirty="0"/>
            <a:t>= Comment ?</a:t>
          </a:r>
        </a:p>
      </dsp:txBody>
      <dsp:txXfrm>
        <a:off x="2306168" y="420793"/>
        <a:ext cx="1575738" cy="966930"/>
      </dsp:txXfrm>
    </dsp:sp>
    <dsp:sp modelId="{32807F0D-CED9-4E02-BFC3-9B674FF4DA5D}">
      <dsp:nvSpPr>
        <dsp:cNvPr id="0" name=""/>
        <dsp:cNvSpPr/>
      </dsp:nvSpPr>
      <dsp:spPr>
        <a:xfrm>
          <a:off x="2795005" y="1387723"/>
          <a:ext cx="2148733" cy="2148733"/>
        </a:xfrm>
        <a:prstGeom prst="ellipse">
          <a:avLst/>
        </a:prstGeom>
        <a:solidFill>
          <a:schemeClr val="accent3">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r>
            <a:rPr lang="fr-FR" sz="1900" kern="1200" dirty="0"/>
            <a:t>Pragmatique</a:t>
          </a:r>
        </a:p>
        <a:p>
          <a:pPr lvl="0" algn="ctr" defTabSz="844550">
            <a:lnSpc>
              <a:spcPct val="90000"/>
            </a:lnSpc>
            <a:spcBef>
              <a:spcPct val="0"/>
            </a:spcBef>
            <a:spcAft>
              <a:spcPct val="35000"/>
            </a:spcAft>
          </a:pPr>
          <a:r>
            <a:rPr lang="fr-FR" sz="1900" kern="1200" dirty="0"/>
            <a:t>= Que fait-on ? </a:t>
          </a:r>
        </a:p>
      </dsp:txBody>
      <dsp:txXfrm>
        <a:off x="3452159" y="1942813"/>
        <a:ext cx="1289240" cy="1181803"/>
      </dsp:txXfrm>
    </dsp:sp>
    <dsp:sp modelId="{5873590E-9E7E-4ECD-B011-E5BDF31ECB3D}">
      <dsp:nvSpPr>
        <dsp:cNvPr id="0" name=""/>
        <dsp:cNvSpPr/>
      </dsp:nvSpPr>
      <dsp:spPr>
        <a:xfrm>
          <a:off x="1244335" y="1387723"/>
          <a:ext cx="2148733" cy="2148733"/>
        </a:xfrm>
        <a:prstGeom prst="ellipse">
          <a:avLst/>
        </a:prstGeom>
        <a:solidFill>
          <a:schemeClr val="accent4">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r>
            <a:rPr lang="fr-FR" sz="1900" kern="1200" baseline="0" dirty="0"/>
            <a:t>Etiologique</a:t>
          </a:r>
        </a:p>
        <a:p>
          <a:pPr lvl="0" algn="ctr" defTabSz="844550">
            <a:lnSpc>
              <a:spcPct val="90000"/>
            </a:lnSpc>
            <a:spcBef>
              <a:spcPct val="0"/>
            </a:spcBef>
            <a:spcAft>
              <a:spcPct val="35000"/>
            </a:spcAft>
          </a:pPr>
          <a:r>
            <a:rPr lang="fr-FR" sz="1900" kern="1200" baseline="0" dirty="0"/>
            <a:t>= Pourquoi ? </a:t>
          </a:r>
          <a:endParaRPr lang="fr-FR" sz="1900" kern="1200" dirty="0"/>
        </a:p>
      </dsp:txBody>
      <dsp:txXfrm>
        <a:off x="1446674" y="1942813"/>
        <a:ext cx="1289240" cy="11818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068898-87DD-4C35-BED5-3C3D4B7C9A97}">
      <dsp:nvSpPr>
        <dsp:cNvPr id="0" name=""/>
        <dsp:cNvSpPr/>
      </dsp:nvSpPr>
      <dsp:spPr>
        <a:xfrm>
          <a:off x="21" y="7988"/>
          <a:ext cx="2103787" cy="6048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fr-FR" sz="1800" kern="1200" dirty="0"/>
            <a:t>Patrilinéaires</a:t>
          </a:r>
        </a:p>
      </dsp:txBody>
      <dsp:txXfrm>
        <a:off x="21" y="7988"/>
        <a:ext cx="2103787" cy="604800"/>
      </dsp:txXfrm>
    </dsp:sp>
    <dsp:sp modelId="{73A16446-11B6-4573-AFC8-5600BFD2D8A1}">
      <dsp:nvSpPr>
        <dsp:cNvPr id="0" name=""/>
        <dsp:cNvSpPr/>
      </dsp:nvSpPr>
      <dsp:spPr>
        <a:xfrm>
          <a:off x="21" y="612788"/>
          <a:ext cx="2103787" cy="129701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fr-FR" sz="1800" kern="1200" dirty="0"/>
            <a:t>Transmission par le père</a:t>
          </a:r>
        </a:p>
        <a:p>
          <a:pPr marL="171450" lvl="1" indent="-171450" algn="l" defTabSz="800100">
            <a:lnSpc>
              <a:spcPct val="90000"/>
            </a:lnSpc>
            <a:spcBef>
              <a:spcPct val="0"/>
            </a:spcBef>
            <a:spcAft>
              <a:spcPct val="15000"/>
            </a:spcAft>
            <a:buChar char="••"/>
          </a:pPr>
          <a:r>
            <a:rPr lang="fr-FR" sz="1800" kern="1200" dirty="0"/>
            <a:t>Nom, religion, biens</a:t>
          </a:r>
        </a:p>
      </dsp:txBody>
      <dsp:txXfrm>
        <a:off x="21" y="612788"/>
        <a:ext cx="2103787" cy="1297012"/>
      </dsp:txXfrm>
    </dsp:sp>
    <dsp:sp modelId="{64892C6F-CB1E-464F-8939-C8738CF59625}">
      <dsp:nvSpPr>
        <dsp:cNvPr id="0" name=""/>
        <dsp:cNvSpPr/>
      </dsp:nvSpPr>
      <dsp:spPr>
        <a:xfrm>
          <a:off x="2398339" y="7988"/>
          <a:ext cx="2103787" cy="6048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fr-FR" sz="1800" kern="1200" dirty="0"/>
            <a:t>Matrilinéaires</a:t>
          </a:r>
        </a:p>
      </dsp:txBody>
      <dsp:txXfrm>
        <a:off x="2398339" y="7988"/>
        <a:ext cx="2103787" cy="604800"/>
      </dsp:txXfrm>
    </dsp:sp>
    <dsp:sp modelId="{67CDDD0B-81E9-42F0-9713-94E72C6C25D2}">
      <dsp:nvSpPr>
        <dsp:cNvPr id="0" name=""/>
        <dsp:cNvSpPr/>
      </dsp:nvSpPr>
      <dsp:spPr>
        <a:xfrm>
          <a:off x="2398339" y="612788"/>
          <a:ext cx="2103787" cy="129701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fr-FR" sz="1800" kern="1200" dirty="0"/>
            <a:t>Transmission par la mère</a:t>
          </a:r>
        </a:p>
        <a:p>
          <a:pPr marL="171450" lvl="1" indent="-171450" algn="l" defTabSz="800100">
            <a:lnSpc>
              <a:spcPct val="90000"/>
            </a:lnSpc>
            <a:spcBef>
              <a:spcPct val="0"/>
            </a:spcBef>
            <a:spcAft>
              <a:spcPct val="15000"/>
            </a:spcAft>
            <a:buChar char="••"/>
          </a:pPr>
          <a:r>
            <a:rPr lang="fr-FR" sz="1800" kern="1200" dirty="0"/>
            <a:t>Rôle important de l’oncle maternel</a:t>
          </a:r>
        </a:p>
      </dsp:txBody>
      <dsp:txXfrm>
        <a:off x="2398339" y="612788"/>
        <a:ext cx="2103787" cy="12970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068898-87DD-4C35-BED5-3C3D4B7C9A97}">
      <dsp:nvSpPr>
        <dsp:cNvPr id="0" name=""/>
        <dsp:cNvSpPr/>
      </dsp:nvSpPr>
      <dsp:spPr>
        <a:xfrm>
          <a:off x="22" y="14521"/>
          <a:ext cx="2145608" cy="518400"/>
        </a:xfrm>
        <a:prstGeom prst="rect">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fr-FR" sz="1800" kern="1200" dirty="0"/>
            <a:t>Nucléaires</a:t>
          </a:r>
        </a:p>
      </dsp:txBody>
      <dsp:txXfrm>
        <a:off x="22" y="14521"/>
        <a:ext cx="2145608" cy="518400"/>
      </dsp:txXfrm>
    </dsp:sp>
    <dsp:sp modelId="{73A16446-11B6-4573-AFC8-5600BFD2D8A1}">
      <dsp:nvSpPr>
        <dsp:cNvPr id="0" name=""/>
        <dsp:cNvSpPr/>
      </dsp:nvSpPr>
      <dsp:spPr>
        <a:xfrm>
          <a:off x="22" y="532921"/>
          <a:ext cx="2145608" cy="988199"/>
        </a:xfrm>
        <a:prstGeom prst="rect">
          <a:avLst/>
        </a:prstGeom>
        <a:solidFill>
          <a:schemeClr val="accent2">
            <a:alpha val="90000"/>
            <a:tint val="40000"/>
            <a:hueOff val="0"/>
            <a:satOff val="0"/>
            <a:lumOff val="0"/>
            <a:alphaOff val="0"/>
          </a:schemeClr>
        </a:solidFill>
        <a:ln w="1587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fr-FR" sz="1800" kern="1200" dirty="0"/>
            <a:t>Les parents ont la responsabilité de leur enfant</a:t>
          </a:r>
        </a:p>
      </dsp:txBody>
      <dsp:txXfrm>
        <a:off x="22" y="532921"/>
        <a:ext cx="2145608" cy="988199"/>
      </dsp:txXfrm>
    </dsp:sp>
    <dsp:sp modelId="{64892C6F-CB1E-464F-8939-C8738CF59625}">
      <dsp:nvSpPr>
        <dsp:cNvPr id="0" name=""/>
        <dsp:cNvSpPr/>
      </dsp:nvSpPr>
      <dsp:spPr>
        <a:xfrm>
          <a:off x="2446015" y="14521"/>
          <a:ext cx="2145608" cy="518400"/>
        </a:xfrm>
        <a:prstGeom prst="rect">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fr-FR" sz="1800" kern="1200" dirty="0"/>
            <a:t>Elargies</a:t>
          </a:r>
        </a:p>
      </dsp:txBody>
      <dsp:txXfrm>
        <a:off x="2446015" y="14521"/>
        <a:ext cx="2145608" cy="518400"/>
      </dsp:txXfrm>
    </dsp:sp>
    <dsp:sp modelId="{67CDDD0B-81E9-42F0-9713-94E72C6C25D2}">
      <dsp:nvSpPr>
        <dsp:cNvPr id="0" name=""/>
        <dsp:cNvSpPr/>
      </dsp:nvSpPr>
      <dsp:spPr>
        <a:xfrm>
          <a:off x="2446015" y="532921"/>
          <a:ext cx="2145608" cy="988199"/>
        </a:xfrm>
        <a:prstGeom prst="rect">
          <a:avLst/>
        </a:prstGeom>
        <a:solidFill>
          <a:schemeClr val="accent2">
            <a:alpha val="90000"/>
            <a:tint val="40000"/>
            <a:hueOff val="0"/>
            <a:satOff val="0"/>
            <a:lumOff val="0"/>
            <a:alphaOff val="0"/>
          </a:schemeClr>
        </a:solidFill>
        <a:ln w="1587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fr-FR" sz="1800" kern="1200" dirty="0"/>
            <a:t>Rôle des grands-parents, des oncles et tantes</a:t>
          </a:r>
        </a:p>
      </dsp:txBody>
      <dsp:txXfrm>
        <a:off x="2446015" y="532921"/>
        <a:ext cx="2145608" cy="98819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068898-87DD-4C35-BED5-3C3D4B7C9A97}">
      <dsp:nvSpPr>
        <dsp:cNvPr id="0" name=""/>
        <dsp:cNvSpPr/>
      </dsp:nvSpPr>
      <dsp:spPr>
        <a:xfrm>
          <a:off x="25" y="26030"/>
          <a:ext cx="2467841" cy="518400"/>
        </a:xfrm>
        <a:prstGeom prst="rect">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fr-FR" sz="1800" kern="1200" dirty="0"/>
            <a:t>Polygames</a:t>
          </a:r>
        </a:p>
      </dsp:txBody>
      <dsp:txXfrm>
        <a:off x="25" y="26030"/>
        <a:ext cx="2467841" cy="518400"/>
      </dsp:txXfrm>
    </dsp:sp>
    <dsp:sp modelId="{73A16446-11B6-4573-AFC8-5600BFD2D8A1}">
      <dsp:nvSpPr>
        <dsp:cNvPr id="0" name=""/>
        <dsp:cNvSpPr/>
      </dsp:nvSpPr>
      <dsp:spPr>
        <a:xfrm>
          <a:off x="25" y="544430"/>
          <a:ext cx="2467841" cy="1284660"/>
        </a:xfrm>
        <a:prstGeom prst="rect">
          <a:avLst/>
        </a:prstGeom>
        <a:solidFill>
          <a:schemeClr val="accent5">
            <a:alpha val="90000"/>
            <a:tint val="40000"/>
            <a:hueOff val="0"/>
            <a:satOff val="0"/>
            <a:lumOff val="0"/>
            <a:alphaOff val="0"/>
          </a:schemeClr>
        </a:solidFill>
        <a:ln w="15875"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fr-FR" sz="1800" kern="1200" dirty="0"/>
            <a:t>Egalité entre les femmes</a:t>
          </a:r>
        </a:p>
        <a:p>
          <a:pPr marL="171450" lvl="1" indent="-171450" algn="l" defTabSz="800100">
            <a:lnSpc>
              <a:spcPct val="90000"/>
            </a:lnSpc>
            <a:spcBef>
              <a:spcPct val="0"/>
            </a:spcBef>
            <a:spcAft>
              <a:spcPct val="15000"/>
            </a:spcAft>
            <a:buChar char="••"/>
          </a:pPr>
          <a:r>
            <a:rPr lang="fr-FR" sz="1800" kern="1200" dirty="0"/>
            <a:t>Première femme : organisation familiale</a:t>
          </a:r>
        </a:p>
      </dsp:txBody>
      <dsp:txXfrm>
        <a:off x="25" y="544430"/>
        <a:ext cx="2467841" cy="1284660"/>
      </dsp:txXfrm>
    </dsp:sp>
    <dsp:sp modelId="{64892C6F-CB1E-464F-8939-C8738CF59625}">
      <dsp:nvSpPr>
        <dsp:cNvPr id="0" name=""/>
        <dsp:cNvSpPr/>
      </dsp:nvSpPr>
      <dsp:spPr>
        <a:xfrm>
          <a:off x="2813365" y="26030"/>
          <a:ext cx="2467841" cy="518400"/>
        </a:xfrm>
        <a:prstGeom prst="rect">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fr-FR" sz="1800" kern="1200" dirty="0"/>
            <a:t>Monogames</a:t>
          </a:r>
        </a:p>
      </dsp:txBody>
      <dsp:txXfrm>
        <a:off x="2813365" y="26030"/>
        <a:ext cx="2467841" cy="518400"/>
      </dsp:txXfrm>
    </dsp:sp>
    <dsp:sp modelId="{67CDDD0B-81E9-42F0-9713-94E72C6C25D2}">
      <dsp:nvSpPr>
        <dsp:cNvPr id="0" name=""/>
        <dsp:cNvSpPr/>
      </dsp:nvSpPr>
      <dsp:spPr>
        <a:xfrm>
          <a:off x="2813365" y="544430"/>
          <a:ext cx="2467841" cy="1284660"/>
        </a:xfrm>
        <a:prstGeom prst="rect">
          <a:avLst/>
        </a:prstGeom>
        <a:solidFill>
          <a:schemeClr val="accent5">
            <a:alpha val="90000"/>
            <a:tint val="40000"/>
            <a:hueOff val="0"/>
            <a:satOff val="0"/>
            <a:lumOff val="0"/>
            <a:alphaOff val="0"/>
          </a:schemeClr>
        </a:solidFill>
        <a:ln w="15875"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endParaRPr lang="fr-FR" sz="1800" kern="1200" dirty="0"/>
        </a:p>
      </dsp:txBody>
      <dsp:txXfrm>
        <a:off x="2813365" y="544430"/>
        <a:ext cx="2467841" cy="12846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D0ABB9-16E6-44DD-A85B-5EF00B45AAAA}">
      <dsp:nvSpPr>
        <dsp:cNvPr id="0" name=""/>
        <dsp:cNvSpPr/>
      </dsp:nvSpPr>
      <dsp:spPr>
        <a:xfrm>
          <a:off x="321310" y="392175"/>
          <a:ext cx="5783580" cy="525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lvl="0" algn="l" defTabSz="1066800">
            <a:lnSpc>
              <a:spcPct val="90000"/>
            </a:lnSpc>
            <a:spcBef>
              <a:spcPct val="0"/>
            </a:spcBef>
            <a:spcAft>
              <a:spcPct val="35000"/>
            </a:spcAft>
          </a:pPr>
          <a:r>
            <a:rPr lang="fr-FR" sz="2400" kern="1200" dirty="0" err="1"/>
            <a:t>Confiage</a:t>
          </a:r>
          <a:endParaRPr lang="fr-FR" sz="2400" kern="1200" dirty="0"/>
        </a:p>
      </dsp:txBody>
      <dsp:txXfrm>
        <a:off x="321310" y="392175"/>
        <a:ext cx="5783580" cy="525780"/>
      </dsp:txXfrm>
    </dsp:sp>
    <dsp:sp modelId="{280F3A24-20AF-497A-9B53-435F97E2F68B}">
      <dsp:nvSpPr>
        <dsp:cNvPr id="0" name=""/>
        <dsp:cNvSpPr/>
      </dsp:nvSpPr>
      <dsp:spPr>
        <a:xfrm>
          <a:off x="321310" y="917955"/>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BCA631-BF3C-499B-9E42-AFCA7819E68E}">
      <dsp:nvSpPr>
        <dsp:cNvPr id="0" name=""/>
        <dsp:cNvSpPr/>
      </dsp:nvSpPr>
      <dsp:spPr>
        <a:xfrm>
          <a:off x="1137437" y="917955"/>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0CCF52-5F60-4124-999B-61025ECBA45E}">
      <dsp:nvSpPr>
        <dsp:cNvPr id="0" name=""/>
        <dsp:cNvSpPr/>
      </dsp:nvSpPr>
      <dsp:spPr>
        <a:xfrm>
          <a:off x="1953564" y="917955"/>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EF8303-E39A-4510-A7B2-D142E080AA4C}">
      <dsp:nvSpPr>
        <dsp:cNvPr id="0" name=""/>
        <dsp:cNvSpPr/>
      </dsp:nvSpPr>
      <dsp:spPr>
        <a:xfrm>
          <a:off x="2769692" y="917955"/>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6D0DFF-182A-41E9-89FD-E9D78487CBDD}">
      <dsp:nvSpPr>
        <dsp:cNvPr id="0" name=""/>
        <dsp:cNvSpPr/>
      </dsp:nvSpPr>
      <dsp:spPr>
        <a:xfrm>
          <a:off x="3585819" y="917955"/>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04C54E-D532-4B77-AA81-11D75F67B06F}">
      <dsp:nvSpPr>
        <dsp:cNvPr id="0" name=""/>
        <dsp:cNvSpPr/>
      </dsp:nvSpPr>
      <dsp:spPr>
        <a:xfrm>
          <a:off x="4401947" y="917955"/>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7867B6-A8A5-4F1E-9CD1-A18728CF5D9A}">
      <dsp:nvSpPr>
        <dsp:cNvPr id="0" name=""/>
        <dsp:cNvSpPr/>
      </dsp:nvSpPr>
      <dsp:spPr>
        <a:xfrm>
          <a:off x="5218074" y="917955"/>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752D34-EA8A-495E-A1FF-44236183CA0D}">
      <dsp:nvSpPr>
        <dsp:cNvPr id="0" name=""/>
        <dsp:cNvSpPr/>
      </dsp:nvSpPr>
      <dsp:spPr>
        <a:xfrm>
          <a:off x="321310" y="1103714"/>
          <a:ext cx="5783580" cy="525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lvl="0" algn="l" defTabSz="1066800">
            <a:lnSpc>
              <a:spcPct val="90000"/>
            </a:lnSpc>
            <a:spcBef>
              <a:spcPct val="0"/>
            </a:spcBef>
            <a:spcAft>
              <a:spcPct val="35000"/>
            </a:spcAft>
          </a:pPr>
          <a:r>
            <a:rPr lang="fr-FR" sz="2400" kern="1200" dirty="0" err="1"/>
            <a:t>Kefala</a:t>
          </a:r>
          <a:endParaRPr lang="fr-FR" sz="2400" kern="1200" dirty="0"/>
        </a:p>
      </dsp:txBody>
      <dsp:txXfrm>
        <a:off x="321310" y="1103714"/>
        <a:ext cx="5783580" cy="525780"/>
      </dsp:txXfrm>
    </dsp:sp>
    <dsp:sp modelId="{7285844F-1654-47E8-B469-B5D3F9A09806}">
      <dsp:nvSpPr>
        <dsp:cNvPr id="0" name=""/>
        <dsp:cNvSpPr/>
      </dsp:nvSpPr>
      <dsp:spPr>
        <a:xfrm>
          <a:off x="321310" y="1629494"/>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3559F7-3322-46C2-96B6-544F51C4B55C}">
      <dsp:nvSpPr>
        <dsp:cNvPr id="0" name=""/>
        <dsp:cNvSpPr/>
      </dsp:nvSpPr>
      <dsp:spPr>
        <a:xfrm>
          <a:off x="1137437" y="1629494"/>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67886A-B6AD-4994-9BE1-C338E651EAA4}">
      <dsp:nvSpPr>
        <dsp:cNvPr id="0" name=""/>
        <dsp:cNvSpPr/>
      </dsp:nvSpPr>
      <dsp:spPr>
        <a:xfrm>
          <a:off x="1953564" y="1629494"/>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BAAECC-3533-4E96-8B76-08797954FF82}">
      <dsp:nvSpPr>
        <dsp:cNvPr id="0" name=""/>
        <dsp:cNvSpPr/>
      </dsp:nvSpPr>
      <dsp:spPr>
        <a:xfrm>
          <a:off x="2769692" y="1629494"/>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B24CBA-E439-4A54-A0F4-20128DB2416F}">
      <dsp:nvSpPr>
        <dsp:cNvPr id="0" name=""/>
        <dsp:cNvSpPr/>
      </dsp:nvSpPr>
      <dsp:spPr>
        <a:xfrm>
          <a:off x="3585819" y="1629494"/>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4C08FB-1362-4AA8-9887-6488064017B5}">
      <dsp:nvSpPr>
        <dsp:cNvPr id="0" name=""/>
        <dsp:cNvSpPr/>
      </dsp:nvSpPr>
      <dsp:spPr>
        <a:xfrm>
          <a:off x="4401947" y="1629494"/>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FC7A25-436B-48D9-AE96-6B691293B01B}">
      <dsp:nvSpPr>
        <dsp:cNvPr id="0" name=""/>
        <dsp:cNvSpPr/>
      </dsp:nvSpPr>
      <dsp:spPr>
        <a:xfrm>
          <a:off x="5218074" y="1629494"/>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9FB7B4-D66A-428F-ABEA-ACE7498693D0}">
      <dsp:nvSpPr>
        <dsp:cNvPr id="0" name=""/>
        <dsp:cNvSpPr/>
      </dsp:nvSpPr>
      <dsp:spPr>
        <a:xfrm>
          <a:off x="321310" y="1815253"/>
          <a:ext cx="5783580" cy="525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lvl="0" algn="l" defTabSz="1066800">
            <a:lnSpc>
              <a:spcPct val="90000"/>
            </a:lnSpc>
            <a:spcBef>
              <a:spcPct val="0"/>
            </a:spcBef>
            <a:spcAft>
              <a:spcPct val="35000"/>
            </a:spcAft>
          </a:pPr>
          <a:r>
            <a:rPr lang="fr-FR" sz="2400" kern="1200" dirty="0"/>
            <a:t>Adoption</a:t>
          </a:r>
        </a:p>
      </dsp:txBody>
      <dsp:txXfrm>
        <a:off x="321310" y="1815253"/>
        <a:ext cx="5783580" cy="525780"/>
      </dsp:txXfrm>
    </dsp:sp>
    <dsp:sp modelId="{E77B77B3-7131-4857-B5E3-68E31C2B4DD4}">
      <dsp:nvSpPr>
        <dsp:cNvPr id="0" name=""/>
        <dsp:cNvSpPr/>
      </dsp:nvSpPr>
      <dsp:spPr>
        <a:xfrm>
          <a:off x="321310" y="2341033"/>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97B072-F3D0-446D-A208-DD1994245512}">
      <dsp:nvSpPr>
        <dsp:cNvPr id="0" name=""/>
        <dsp:cNvSpPr/>
      </dsp:nvSpPr>
      <dsp:spPr>
        <a:xfrm>
          <a:off x="1137437" y="2341033"/>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B47E9E-164F-4A45-B639-D6C09EAF8AE9}">
      <dsp:nvSpPr>
        <dsp:cNvPr id="0" name=""/>
        <dsp:cNvSpPr/>
      </dsp:nvSpPr>
      <dsp:spPr>
        <a:xfrm>
          <a:off x="1953564" y="2341033"/>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EC700C-0DC7-4175-AD83-D597E22C66D0}">
      <dsp:nvSpPr>
        <dsp:cNvPr id="0" name=""/>
        <dsp:cNvSpPr/>
      </dsp:nvSpPr>
      <dsp:spPr>
        <a:xfrm>
          <a:off x="2769692" y="2341033"/>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81803C-455E-4197-B984-11007EB9199D}">
      <dsp:nvSpPr>
        <dsp:cNvPr id="0" name=""/>
        <dsp:cNvSpPr/>
      </dsp:nvSpPr>
      <dsp:spPr>
        <a:xfrm>
          <a:off x="3585819" y="2341033"/>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9CAB40-CC77-46EC-AA60-F66EDCBE8703}">
      <dsp:nvSpPr>
        <dsp:cNvPr id="0" name=""/>
        <dsp:cNvSpPr/>
      </dsp:nvSpPr>
      <dsp:spPr>
        <a:xfrm>
          <a:off x="4401947" y="2341033"/>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33EE6C-DEAE-4EF2-91AA-EA5F575ED3D4}">
      <dsp:nvSpPr>
        <dsp:cNvPr id="0" name=""/>
        <dsp:cNvSpPr/>
      </dsp:nvSpPr>
      <dsp:spPr>
        <a:xfrm>
          <a:off x="5218074" y="2341033"/>
          <a:ext cx="771144" cy="128524"/>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3D5F3D-7C93-4981-8C4F-D83E7D1EC093}">
      <dsp:nvSpPr>
        <dsp:cNvPr id="0" name=""/>
        <dsp:cNvSpPr/>
      </dsp:nvSpPr>
      <dsp:spPr>
        <a:xfrm>
          <a:off x="912776" y="581410"/>
          <a:ext cx="1709452" cy="114020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l" defTabSz="711200">
            <a:lnSpc>
              <a:spcPct val="90000"/>
            </a:lnSpc>
            <a:spcBef>
              <a:spcPct val="0"/>
            </a:spcBef>
            <a:spcAft>
              <a:spcPct val="35000"/>
            </a:spcAft>
          </a:pPr>
          <a:r>
            <a:rPr lang="fr-FR" sz="1600" kern="1200" dirty="0"/>
            <a:t>Extérieur à l’individu</a:t>
          </a:r>
        </a:p>
      </dsp:txBody>
      <dsp:txXfrm>
        <a:off x="1186289" y="581410"/>
        <a:ext cx="1435939" cy="1140204"/>
      </dsp:txXfrm>
    </dsp:sp>
    <dsp:sp modelId="{16FAFE5A-A8C8-43FD-A02E-A04962C03188}">
      <dsp:nvSpPr>
        <dsp:cNvPr id="0" name=""/>
        <dsp:cNvSpPr/>
      </dsp:nvSpPr>
      <dsp:spPr>
        <a:xfrm>
          <a:off x="912776" y="1721614"/>
          <a:ext cx="1709452" cy="114020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l" defTabSz="711200">
            <a:lnSpc>
              <a:spcPct val="90000"/>
            </a:lnSpc>
            <a:spcBef>
              <a:spcPct val="0"/>
            </a:spcBef>
            <a:spcAft>
              <a:spcPct val="35000"/>
            </a:spcAft>
          </a:pPr>
          <a:r>
            <a:rPr lang="fr-FR" sz="1600" kern="1200" dirty="0"/>
            <a:t>Ex</a:t>
          </a:r>
          <a:r>
            <a:rPr lang="fr-FR" sz="1600" kern="1200" baseline="0" dirty="0"/>
            <a:t> : virus, microbes, envoutement</a:t>
          </a:r>
          <a:endParaRPr lang="fr-FR" sz="1600" kern="1200" dirty="0"/>
        </a:p>
      </dsp:txBody>
      <dsp:txXfrm>
        <a:off x="1186289" y="1721614"/>
        <a:ext cx="1435939" cy="1140204"/>
      </dsp:txXfrm>
    </dsp:sp>
    <dsp:sp modelId="{6881AD5F-E294-4EAF-82D4-DBDCE4F46D1F}">
      <dsp:nvSpPr>
        <dsp:cNvPr id="0" name=""/>
        <dsp:cNvSpPr/>
      </dsp:nvSpPr>
      <dsp:spPr>
        <a:xfrm>
          <a:off x="1068" y="125556"/>
          <a:ext cx="1139634" cy="1139634"/>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fr-FR" sz="1400" kern="1200" dirty="0"/>
            <a:t>Exogènes</a:t>
          </a:r>
        </a:p>
      </dsp:txBody>
      <dsp:txXfrm>
        <a:off x="167964" y="292452"/>
        <a:ext cx="805842" cy="805842"/>
      </dsp:txXfrm>
    </dsp:sp>
    <dsp:sp modelId="{8D7E178C-5CE2-4728-ADF8-36E073EB75F4}">
      <dsp:nvSpPr>
        <dsp:cNvPr id="0" name=""/>
        <dsp:cNvSpPr/>
      </dsp:nvSpPr>
      <dsp:spPr>
        <a:xfrm>
          <a:off x="3761863" y="581410"/>
          <a:ext cx="1709452" cy="114020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l" defTabSz="711200">
            <a:lnSpc>
              <a:spcPct val="90000"/>
            </a:lnSpc>
            <a:spcBef>
              <a:spcPct val="0"/>
            </a:spcBef>
            <a:spcAft>
              <a:spcPct val="35000"/>
            </a:spcAft>
          </a:pPr>
          <a:r>
            <a:rPr lang="fr-FR" sz="1600" kern="1200" dirty="0"/>
            <a:t>Interne à l’individu</a:t>
          </a:r>
        </a:p>
      </dsp:txBody>
      <dsp:txXfrm>
        <a:off x="4035376" y="581410"/>
        <a:ext cx="1435939" cy="1140204"/>
      </dsp:txXfrm>
    </dsp:sp>
    <dsp:sp modelId="{036203DA-52FF-49D5-A8D4-191B0A6766C9}">
      <dsp:nvSpPr>
        <dsp:cNvPr id="0" name=""/>
        <dsp:cNvSpPr/>
      </dsp:nvSpPr>
      <dsp:spPr>
        <a:xfrm>
          <a:off x="3761863" y="1721614"/>
          <a:ext cx="1709452" cy="114020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l" defTabSz="711200">
            <a:lnSpc>
              <a:spcPct val="90000"/>
            </a:lnSpc>
            <a:spcBef>
              <a:spcPct val="0"/>
            </a:spcBef>
            <a:spcAft>
              <a:spcPct val="35000"/>
            </a:spcAft>
          </a:pPr>
          <a:r>
            <a:rPr lang="fr-FR" sz="1600" kern="1200" dirty="0"/>
            <a:t>Ex : cancer, maladies mentales, déséquilibre</a:t>
          </a:r>
        </a:p>
      </dsp:txBody>
      <dsp:txXfrm>
        <a:off x="4035376" y="1721614"/>
        <a:ext cx="1435939" cy="1140204"/>
      </dsp:txXfrm>
    </dsp:sp>
    <dsp:sp modelId="{A68A7174-D82B-483D-99A6-CA3FB8262853}">
      <dsp:nvSpPr>
        <dsp:cNvPr id="0" name=""/>
        <dsp:cNvSpPr/>
      </dsp:nvSpPr>
      <dsp:spPr>
        <a:xfrm>
          <a:off x="2850155" y="125556"/>
          <a:ext cx="1139634" cy="1139634"/>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fr-FR" sz="1400" kern="1200" dirty="0"/>
            <a:t>Endogènes</a:t>
          </a:r>
        </a:p>
      </dsp:txBody>
      <dsp:txXfrm>
        <a:off x="3017051" y="292452"/>
        <a:ext cx="805842" cy="80584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0.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4.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3A6CE-141A-4322-8DD7-F73C91EB6D65}" type="datetimeFigureOut">
              <a:rPr lang="fr-FR" smtClean="0"/>
              <a:t>06/10/23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A5FAB6-056D-4C3B-A863-69089AD24EC6}" type="slidenum">
              <a:rPr lang="fr-FR" smtClean="0"/>
              <a:t>‹#›</a:t>
            </a:fld>
            <a:endParaRPr lang="fr-FR"/>
          </a:p>
        </p:txBody>
      </p:sp>
    </p:spTree>
    <p:extLst>
      <p:ext uri="{BB962C8B-B14F-4D97-AF65-F5344CB8AC3E}">
        <p14:creationId xmlns:p14="http://schemas.microsoft.com/office/powerpoint/2010/main" val="894564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Derrière « culture » il y a la notion de rapport au monde qui</a:t>
            </a:r>
            <a:r>
              <a:rPr lang="fr-FR" baseline="0" dirty="0"/>
              <a:t> nous entoure : on est imprégné du monde dans lequel on a grandi. </a:t>
            </a:r>
          </a:p>
          <a:p>
            <a:r>
              <a:rPr lang="fr-FR" baseline="0" dirty="0"/>
              <a:t>La culture est donc présente entre soi et le monde. Chaque individu a ce codage de sa perception du monde en fonction de sa culture, mais c’est implicite et naturel, comme une évidence. </a:t>
            </a:r>
          </a:p>
          <a:p>
            <a:r>
              <a:rPr lang="fr-FR" baseline="0" dirty="0"/>
              <a:t>Comme c’est une évidence que l’on questionne peu, il est difficile de prendre conscience des différences de l’autre, on ne questionne souvent le monde qu’avec notre propre prisme. Pour prendre conscience de la différence de vécu de l’autre, il faut se décentrer. Notre culture peut être très présente et </a:t>
            </a:r>
            <a:r>
              <a:rPr lang="fr-FR" baseline="0" dirty="0" err="1"/>
              <a:t>enfermante</a:t>
            </a:r>
            <a:r>
              <a:rPr lang="fr-FR" baseline="0" dirty="0"/>
              <a:t>. </a:t>
            </a:r>
          </a:p>
          <a:p>
            <a:r>
              <a:rPr lang="fr-FR" baseline="0" dirty="0"/>
              <a:t>Il y a de la culture partout ! Ex : avec sa belle famille. </a:t>
            </a:r>
          </a:p>
          <a:p>
            <a:r>
              <a:rPr lang="fr-FR" baseline="0" dirty="0"/>
              <a:t>La culture est un cadre interne. Elle répond donc à nos questions existentielles. La culture est une enveloppe protectrice, donc quand un changement brutal de culture survient, c’est l’enveloppe qui est mise à mal </a:t>
            </a:r>
            <a:r>
              <a:rPr lang="fr-FR" baseline="0" dirty="0">
                <a:sym typeface="Wingdings" panose="05000000000000000000" pitchFamily="2" charset="2"/>
              </a:rPr>
              <a:t> peut vraiment ébranler une personne. C’est comme si toutes vos évidences ne fonctionnaient plus. Ex : voyage dans un autre pays ! </a:t>
            </a:r>
          </a:p>
        </p:txBody>
      </p:sp>
      <p:sp>
        <p:nvSpPr>
          <p:cNvPr id="4" name="Espace réservé du numéro de diapositive 3"/>
          <p:cNvSpPr>
            <a:spLocks noGrp="1"/>
          </p:cNvSpPr>
          <p:nvPr>
            <p:ph type="sldNum" sz="quarter" idx="10"/>
          </p:nvPr>
        </p:nvSpPr>
        <p:spPr/>
        <p:txBody>
          <a:bodyPr/>
          <a:lstStyle/>
          <a:p>
            <a:fld id="{C8A5FAB6-056D-4C3B-A863-69089AD24EC6}" type="slidenum">
              <a:rPr lang="fr-FR" smtClean="0"/>
              <a:t>1</a:t>
            </a:fld>
            <a:endParaRPr lang="fr-FR"/>
          </a:p>
        </p:txBody>
      </p:sp>
    </p:spTree>
    <p:extLst>
      <p:ext uri="{BB962C8B-B14F-4D97-AF65-F5344CB8AC3E}">
        <p14:creationId xmlns:p14="http://schemas.microsoft.com/office/powerpoint/2010/main" val="35673981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C8A5FAB6-056D-4C3B-A863-69089AD24EC6}" type="slidenum">
              <a:rPr lang="fr-FR" smtClean="0"/>
              <a:t>12</a:t>
            </a:fld>
            <a:endParaRPr lang="fr-FR"/>
          </a:p>
        </p:txBody>
      </p:sp>
    </p:spTree>
    <p:extLst>
      <p:ext uri="{BB962C8B-B14F-4D97-AF65-F5344CB8AC3E}">
        <p14:creationId xmlns:p14="http://schemas.microsoft.com/office/powerpoint/2010/main" val="3449277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C8A5FAB6-056D-4C3B-A863-69089AD24EC6}" type="slidenum">
              <a:rPr lang="fr-FR" smtClean="0"/>
              <a:t>13</a:t>
            </a:fld>
            <a:endParaRPr lang="fr-FR"/>
          </a:p>
        </p:txBody>
      </p:sp>
    </p:spTree>
    <p:extLst>
      <p:ext uri="{BB962C8B-B14F-4D97-AF65-F5344CB8AC3E}">
        <p14:creationId xmlns:p14="http://schemas.microsoft.com/office/powerpoint/2010/main" val="41384394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C8A5FAB6-056D-4C3B-A863-69089AD24EC6}" type="slidenum">
              <a:rPr lang="fr-FR" smtClean="0"/>
              <a:t>14</a:t>
            </a:fld>
            <a:endParaRPr lang="fr-FR"/>
          </a:p>
        </p:txBody>
      </p:sp>
    </p:spTree>
    <p:extLst>
      <p:ext uri="{BB962C8B-B14F-4D97-AF65-F5344CB8AC3E}">
        <p14:creationId xmlns:p14="http://schemas.microsoft.com/office/powerpoint/2010/main" val="37144654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a:t>Moments clés pouvant faire effraction : </a:t>
            </a:r>
          </a:p>
          <a:p>
            <a:pPr marL="171450" indent="-171450">
              <a:buFontTx/>
              <a:buChar char="-"/>
            </a:pPr>
            <a:r>
              <a:rPr lang="fr-FR" baseline="0" dirty="0"/>
              <a:t>l’annonce de la grossesse, beaucoup de la culture où on ne parle pas de ça mais on attend que ça se voit, car peut mettre en danger le futur bébé</a:t>
            </a:r>
          </a:p>
          <a:p>
            <a:pPr marL="171450" indent="-171450">
              <a:buFontTx/>
              <a:buChar char="-"/>
            </a:pPr>
            <a:r>
              <a:rPr lang="fr-FR" baseline="0" dirty="0"/>
              <a:t> échographies : peut être inquiétant, interdit fort, danger en rendant visible, « mauvais œil »</a:t>
            </a:r>
          </a:p>
          <a:p>
            <a:pPr marL="171450" indent="-171450">
              <a:buFontTx/>
              <a:buChar char="-"/>
            </a:pPr>
            <a:r>
              <a:rPr lang="fr-FR" baseline="0" dirty="0"/>
              <a:t>Accouchement : violence car informations mal comprises (ex : péridurale), parfois les femmes crient « trop  » </a:t>
            </a:r>
            <a:r>
              <a:rPr lang="fr-FR" baseline="0" dirty="0">
                <a:sym typeface="Wingdings" panose="05000000000000000000" pitchFamily="2" charset="2"/>
              </a:rPr>
              <a:t> idée qu’elles ne seraient pas prêtes ou pas assez fortes, césarienne peu acceptée dans certaines cultures = vécu d’échec</a:t>
            </a:r>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C8A5FAB6-056D-4C3B-A863-69089AD24EC6}" type="slidenum">
              <a:rPr lang="fr-FR" smtClean="0"/>
              <a:t>15</a:t>
            </a:fld>
            <a:endParaRPr lang="fr-FR"/>
          </a:p>
        </p:txBody>
      </p:sp>
    </p:spTree>
    <p:extLst>
      <p:ext uri="{BB962C8B-B14F-4D97-AF65-F5344CB8AC3E}">
        <p14:creationId xmlns:p14="http://schemas.microsoft.com/office/powerpoint/2010/main" val="27446892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8A5FAB6-056D-4C3B-A863-69089AD24EC6}" type="slidenum">
              <a:rPr lang="fr-FR" smtClean="0"/>
              <a:t>16</a:t>
            </a:fld>
            <a:endParaRPr lang="fr-FR"/>
          </a:p>
        </p:txBody>
      </p:sp>
    </p:spTree>
    <p:extLst>
      <p:ext uri="{BB962C8B-B14F-4D97-AF65-F5344CB8AC3E}">
        <p14:creationId xmlns:p14="http://schemas.microsoft.com/office/powerpoint/2010/main" val="32847464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8A5FAB6-056D-4C3B-A863-69089AD24EC6}" type="slidenum">
              <a:rPr lang="fr-FR" smtClean="0"/>
              <a:t>17</a:t>
            </a:fld>
            <a:endParaRPr lang="fr-FR"/>
          </a:p>
        </p:txBody>
      </p:sp>
    </p:spTree>
    <p:extLst>
      <p:ext uri="{BB962C8B-B14F-4D97-AF65-F5344CB8AC3E}">
        <p14:creationId xmlns:p14="http://schemas.microsoft.com/office/powerpoint/2010/main" val="30738887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8A5FAB6-056D-4C3B-A863-69089AD24EC6}" type="slidenum">
              <a:rPr lang="fr-FR" smtClean="0"/>
              <a:t>18</a:t>
            </a:fld>
            <a:endParaRPr lang="fr-FR"/>
          </a:p>
        </p:txBody>
      </p:sp>
    </p:spTree>
    <p:extLst>
      <p:ext uri="{BB962C8B-B14F-4D97-AF65-F5344CB8AC3E}">
        <p14:creationId xmlns:p14="http://schemas.microsoft.com/office/powerpoint/2010/main" val="1701427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a:sym typeface="Wingdings" panose="05000000000000000000" pitchFamily="2" charset="2"/>
            </a:endParaRPr>
          </a:p>
        </p:txBody>
      </p:sp>
      <p:sp>
        <p:nvSpPr>
          <p:cNvPr id="4" name="Espace réservé du numéro de diapositive 3"/>
          <p:cNvSpPr>
            <a:spLocks noGrp="1"/>
          </p:cNvSpPr>
          <p:nvPr>
            <p:ph type="sldNum" sz="quarter" idx="10"/>
          </p:nvPr>
        </p:nvSpPr>
        <p:spPr/>
        <p:txBody>
          <a:bodyPr/>
          <a:lstStyle/>
          <a:p>
            <a:fld id="{C8A5FAB6-056D-4C3B-A863-69089AD24EC6}" type="slidenum">
              <a:rPr lang="fr-FR" smtClean="0"/>
              <a:t>2</a:t>
            </a:fld>
            <a:endParaRPr lang="fr-FR"/>
          </a:p>
        </p:txBody>
      </p:sp>
    </p:spTree>
    <p:extLst>
      <p:ext uri="{BB962C8B-B14F-4D97-AF65-F5344CB8AC3E}">
        <p14:creationId xmlns:p14="http://schemas.microsoft.com/office/powerpoint/2010/main" val="3891484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8A5FAB6-056D-4C3B-A863-69089AD24EC6}" type="slidenum">
              <a:rPr lang="fr-FR" smtClean="0"/>
              <a:t>4</a:t>
            </a:fld>
            <a:endParaRPr lang="fr-FR"/>
          </a:p>
        </p:txBody>
      </p:sp>
    </p:spTree>
    <p:extLst>
      <p:ext uri="{BB962C8B-B14F-4D97-AF65-F5344CB8AC3E}">
        <p14:creationId xmlns:p14="http://schemas.microsoft.com/office/powerpoint/2010/main" val="1666200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Exemples : </a:t>
            </a:r>
          </a:p>
        </p:txBody>
      </p:sp>
      <p:sp>
        <p:nvSpPr>
          <p:cNvPr id="4" name="Espace réservé du numéro de diapositive 3"/>
          <p:cNvSpPr>
            <a:spLocks noGrp="1"/>
          </p:cNvSpPr>
          <p:nvPr>
            <p:ph type="sldNum" sz="quarter" idx="10"/>
          </p:nvPr>
        </p:nvSpPr>
        <p:spPr/>
        <p:txBody>
          <a:bodyPr/>
          <a:lstStyle/>
          <a:p>
            <a:fld id="{C8A5FAB6-056D-4C3B-A863-69089AD24EC6}" type="slidenum">
              <a:rPr lang="fr-FR" smtClean="0"/>
              <a:t>5</a:t>
            </a:fld>
            <a:endParaRPr lang="fr-FR"/>
          </a:p>
        </p:txBody>
      </p:sp>
    </p:spTree>
    <p:extLst>
      <p:ext uri="{BB962C8B-B14F-4D97-AF65-F5344CB8AC3E}">
        <p14:creationId xmlns:p14="http://schemas.microsoft.com/office/powerpoint/2010/main" val="392723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Exemples : </a:t>
            </a:r>
          </a:p>
        </p:txBody>
      </p:sp>
      <p:sp>
        <p:nvSpPr>
          <p:cNvPr id="4" name="Espace réservé du numéro de diapositive 3"/>
          <p:cNvSpPr>
            <a:spLocks noGrp="1"/>
          </p:cNvSpPr>
          <p:nvPr>
            <p:ph type="sldNum" sz="quarter" idx="10"/>
          </p:nvPr>
        </p:nvSpPr>
        <p:spPr/>
        <p:txBody>
          <a:bodyPr/>
          <a:lstStyle/>
          <a:p>
            <a:fld id="{C8A5FAB6-056D-4C3B-A863-69089AD24EC6}" type="slidenum">
              <a:rPr lang="fr-FR" smtClean="0"/>
              <a:t>7</a:t>
            </a:fld>
            <a:endParaRPr lang="fr-FR"/>
          </a:p>
        </p:txBody>
      </p:sp>
    </p:spTree>
    <p:extLst>
      <p:ext uri="{BB962C8B-B14F-4D97-AF65-F5344CB8AC3E}">
        <p14:creationId xmlns:p14="http://schemas.microsoft.com/office/powerpoint/2010/main" val="1490177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Exemples : </a:t>
            </a:r>
          </a:p>
        </p:txBody>
      </p:sp>
      <p:sp>
        <p:nvSpPr>
          <p:cNvPr id="4" name="Espace réservé du numéro de diapositive 3"/>
          <p:cNvSpPr>
            <a:spLocks noGrp="1"/>
          </p:cNvSpPr>
          <p:nvPr>
            <p:ph type="sldNum" sz="quarter" idx="10"/>
          </p:nvPr>
        </p:nvSpPr>
        <p:spPr/>
        <p:txBody>
          <a:bodyPr/>
          <a:lstStyle/>
          <a:p>
            <a:fld id="{C8A5FAB6-056D-4C3B-A863-69089AD24EC6}" type="slidenum">
              <a:rPr lang="fr-FR" smtClean="0"/>
              <a:t>8</a:t>
            </a:fld>
            <a:endParaRPr lang="fr-FR"/>
          </a:p>
        </p:txBody>
      </p:sp>
    </p:spTree>
    <p:extLst>
      <p:ext uri="{BB962C8B-B14F-4D97-AF65-F5344CB8AC3E}">
        <p14:creationId xmlns:p14="http://schemas.microsoft.com/office/powerpoint/2010/main" val="1175193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solidFill>
                  <a:schemeClr val="tx1"/>
                </a:solidFill>
                <a:sym typeface="Wingdings" panose="05000000000000000000" pitchFamily="2" charset="2"/>
              </a:rPr>
              <a:t>l’enfant Nit-</a:t>
            </a:r>
            <a:r>
              <a:rPr lang="fr-FR" dirty="0" err="1">
                <a:solidFill>
                  <a:schemeClr val="tx1"/>
                </a:solidFill>
                <a:sym typeface="Wingdings" panose="05000000000000000000" pitchFamily="2" charset="2"/>
              </a:rPr>
              <a:t>ku</a:t>
            </a:r>
            <a:r>
              <a:rPr lang="fr-FR" dirty="0">
                <a:solidFill>
                  <a:schemeClr val="tx1"/>
                </a:solidFill>
                <a:sym typeface="Wingdings" panose="05000000000000000000" pitchFamily="2" charset="2"/>
              </a:rPr>
              <a:t>-bon ou enfant ancêtre :</a:t>
            </a:r>
            <a:r>
              <a:rPr lang="fr-FR" dirty="0"/>
              <a:t> désigne celui qui, dès son âge le plus tendre, est absorbé dans une forme de conversation obstinée avec le monde des ancêtres, au point qu’il est supposé qu’un ancêtre reparle à travers lui (ce</a:t>
            </a:r>
            <a:r>
              <a:rPr lang="fr-FR" baseline="0" dirty="0"/>
              <a:t> qu’on appellerait autisme)</a:t>
            </a:r>
          </a:p>
          <a:p>
            <a:r>
              <a:rPr lang="fr-FR" dirty="0">
                <a:solidFill>
                  <a:schemeClr val="tx1"/>
                </a:solidFill>
                <a:sym typeface="Wingdings" panose="05000000000000000000" pitchFamily="2" charset="2"/>
              </a:rPr>
              <a:t>l’enfant </a:t>
            </a:r>
            <a:r>
              <a:rPr lang="fr-FR" dirty="0" err="1">
                <a:solidFill>
                  <a:schemeClr val="tx1"/>
                </a:solidFill>
                <a:sym typeface="Wingdings" panose="05000000000000000000" pitchFamily="2" charset="2"/>
              </a:rPr>
              <a:t>Tohossou</a:t>
            </a:r>
            <a:r>
              <a:rPr lang="fr-FR" dirty="0">
                <a:solidFill>
                  <a:schemeClr val="tx1"/>
                </a:solidFill>
                <a:sym typeface="Wingdings" panose="05000000000000000000" pitchFamily="2" charset="2"/>
              </a:rPr>
              <a:t> : enfant anormal car les</a:t>
            </a:r>
            <a:r>
              <a:rPr lang="fr-FR" baseline="0" dirty="0">
                <a:solidFill>
                  <a:schemeClr val="tx1"/>
                </a:solidFill>
                <a:sym typeface="Wingdings" panose="05000000000000000000" pitchFamily="2" charset="2"/>
              </a:rPr>
              <a:t> parents n’ont pas bien honoré le dieu </a:t>
            </a:r>
            <a:r>
              <a:rPr lang="fr-FR" baseline="0" dirty="0" err="1">
                <a:solidFill>
                  <a:schemeClr val="tx1"/>
                </a:solidFill>
                <a:sym typeface="Wingdings" panose="05000000000000000000" pitchFamily="2" charset="2"/>
              </a:rPr>
              <a:t>Tohoussou</a:t>
            </a:r>
            <a:r>
              <a:rPr lang="fr-FR" baseline="0" dirty="0">
                <a:solidFill>
                  <a:schemeClr val="tx1"/>
                </a:solidFill>
                <a:sym typeface="Wingdings" panose="05000000000000000000" pitchFamily="2" charset="2"/>
              </a:rPr>
              <a:t>. </a:t>
            </a:r>
          </a:p>
          <a:p>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C8A5FAB6-056D-4C3B-A863-69089AD24EC6}" type="slidenum">
              <a:rPr lang="fr-FR" smtClean="0"/>
              <a:t>9</a:t>
            </a:fld>
            <a:endParaRPr lang="fr-FR"/>
          </a:p>
        </p:txBody>
      </p:sp>
    </p:spTree>
    <p:extLst>
      <p:ext uri="{BB962C8B-B14F-4D97-AF65-F5344CB8AC3E}">
        <p14:creationId xmlns:p14="http://schemas.microsoft.com/office/powerpoint/2010/main" val="41490939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C8A5FAB6-056D-4C3B-A863-69089AD24EC6}" type="slidenum">
              <a:rPr lang="fr-FR" smtClean="0"/>
              <a:t>10</a:t>
            </a:fld>
            <a:endParaRPr lang="fr-FR"/>
          </a:p>
        </p:txBody>
      </p:sp>
    </p:spTree>
    <p:extLst>
      <p:ext uri="{BB962C8B-B14F-4D97-AF65-F5344CB8AC3E}">
        <p14:creationId xmlns:p14="http://schemas.microsoft.com/office/powerpoint/2010/main" val="15598341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C8A5FAB6-056D-4C3B-A863-69089AD24EC6}" type="slidenum">
              <a:rPr lang="fr-FR" smtClean="0"/>
              <a:t>11</a:t>
            </a:fld>
            <a:endParaRPr lang="fr-FR"/>
          </a:p>
        </p:txBody>
      </p:sp>
    </p:spTree>
    <p:extLst>
      <p:ext uri="{BB962C8B-B14F-4D97-AF65-F5344CB8AC3E}">
        <p14:creationId xmlns:p14="http://schemas.microsoft.com/office/powerpoint/2010/main" val="790654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02BE09DB-94A0-4AD5-942B-567643DBDCA3}" type="datetimeFigureOut">
              <a:rPr lang="fr-FR" smtClean="0"/>
              <a:t>06/10/23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86D92A7-D91C-41BF-8CF3-6CA0C6ADAADE}" type="slidenum">
              <a:rPr lang="fr-FR" smtClean="0"/>
              <a:t>‹#›</a:t>
            </a:fld>
            <a:endParaRPr lang="fr-F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8953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2BE09DB-94A0-4AD5-942B-567643DBDCA3}" type="datetimeFigureOut">
              <a:rPr lang="fr-FR" smtClean="0"/>
              <a:t>06/10/23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86D92A7-D91C-41BF-8CF3-6CA0C6ADAADE}" type="slidenum">
              <a:rPr lang="fr-FR" smtClean="0"/>
              <a:t>‹#›</a:t>
            </a:fld>
            <a:endParaRPr lang="fr-FR"/>
          </a:p>
        </p:txBody>
      </p:sp>
    </p:spTree>
    <p:extLst>
      <p:ext uri="{BB962C8B-B14F-4D97-AF65-F5344CB8AC3E}">
        <p14:creationId xmlns:p14="http://schemas.microsoft.com/office/powerpoint/2010/main" val="185793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2BE09DB-94A0-4AD5-942B-567643DBDCA3}" type="datetimeFigureOut">
              <a:rPr lang="fr-FR" smtClean="0"/>
              <a:t>06/10/23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86D92A7-D91C-41BF-8CF3-6CA0C6ADAADE}" type="slidenum">
              <a:rPr lang="fr-FR" smtClean="0"/>
              <a:t>‹#›</a:t>
            </a:fld>
            <a:endParaRPr lang="fr-FR"/>
          </a:p>
        </p:txBody>
      </p:sp>
    </p:spTree>
    <p:extLst>
      <p:ext uri="{BB962C8B-B14F-4D97-AF65-F5344CB8AC3E}">
        <p14:creationId xmlns:p14="http://schemas.microsoft.com/office/powerpoint/2010/main" val="252001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2BE09DB-94A0-4AD5-942B-567643DBDCA3}" type="datetimeFigureOut">
              <a:rPr lang="fr-FR" smtClean="0"/>
              <a:t>06/10/23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86D92A7-D91C-41BF-8CF3-6CA0C6ADAADE}" type="slidenum">
              <a:rPr lang="fr-FR" smtClean="0"/>
              <a:t>‹#›</a:t>
            </a:fld>
            <a:endParaRPr lang="fr-FR"/>
          </a:p>
        </p:txBody>
      </p:sp>
    </p:spTree>
    <p:extLst>
      <p:ext uri="{BB962C8B-B14F-4D97-AF65-F5344CB8AC3E}">
        <p14:creationId xmlns:p14="http://schemas.microsoft.com/office/powerpoint/2010/main" val="3165663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02BE09DB-94A0-4AD5-942B-567643DBDCA3}" type="datetimeFigureOut">
              <a:rPr lang="fr-FR" smtClean="0"/>
              <a:t>06/10/23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86D92A7-D91C-41BF-8CF3-6CA0C6ADAADE}" type="slidenum">
              <a:rPr lang="fr-FR" smtClean="0"/>
              <a:t>‹#›</a:t>
            </a:fld>
            <a:endParaRPr lang="fr-F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3291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2BE09DB-94A0-4AD5-942B-567643DBDCA3}" type="datetimeFigureOut">
              <a:rPr lang="fr-FR" smtClean="0"/>
              <a:t>06/10/23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86D92A7-D91C-41BF-8CF3-6CA0C6ADAADE}" type="slidenum">
              <a:rPr lang="fr-FR" smtClean="0"/>
              <a:t>‹#›</a:t>
            </a:fld>
            <a:endParaRPr lang="fr-FR"/>
          </a:p>
        </p:txBody>
      </p:sp>
    </p:spTree>
    <p:extLst>
      <p:ext uri="{BB962C8B-B14F-4D97-AF65-F5344CB8AC3E}">
        <p14:creationId xmlns:p14="http://schemas.microsoft.com/office/powerpoint/2010/main" val="2242798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2BE09DB-94A0-4AD5-942B-567643DBDCA3}" type="datetimeFigureOut">
              <a:rPr lang="fr-FR" smtClean="0"/>
              <a:t>06/10/23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86D92A7-D91C-41BF-8CF3-6CA0C6ADAADE}" type="slidenum">
              <a:rPr lang="fr-FR" smtClean="0"/>
              <a:t>‹#›</a:t>
            </a:fld>
            <a:endParaRPr lang="fr-FR"/>
          </a:p>
        </p:txBody>
      </p:sp>
    </p:spTree>
    <p:extLst>
      <p:ext uri="{BB962C8B-B14F-4D97-AF65-F5344CB8AC3E}">
        <p14:creationId xmlns:p14="http://schemas.microsoft.com/office/powerpoint/2010/main" val="3738854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2BE09DB-94A0-4AD5-942B-567643DBDCA3}" type="datetimeFigureOut">
              <a:rPr lang="fr-FR" smtClean="0"/>
              <a:t>06/10/23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86D92A7-D91C-41BF-8CF3-6CA0C6ADAADE}" type="slidenum">
              <a:rPr lang="fr-FR" smtClean="0"/>
              <a:t>‹#›</a:t>
            </a:fld>
            <a:endParaRPr lang="fr-FR"/>
          </a:p>
        </p:txBody>
      </p:sp>
    </p:spTree>
    <p:extLst>
      <p:ext uri="{BB962C8B-B14F-4D97-AF65-F5344CB8AC3E}">
        <p14:creationId xmlns:p14="http://schemas.microsoft.com/office/powerpoint/2010/main" val="331699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2BE09DB-94A0-4AD5-942B-567643DBDCA3}" type="datetimeFigureOut">
              <a:rPr lang="fr-FR" smtClean="0"/>
              <a:t>06/10/23</a:t>
            </a:fld>
            <a:endParaRPr lang="fr-F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r-FR"/>
          </a:p>
        </p:txBody>
      </p:sp>
      <p:sp>
        <p:nvSpPr>
          <p:cNvPr id="9" name="Slide Number Placeholder 8"/>
          <p:cNvSpPr>
            <a:spLocks noGrp="1"/>
          </p:cNvSpPr>
          <p:nvPr>
            <p:ph type="sldNum" sz="quarter" idx="12"/>
          </p:nvPr>
        </p:nvSpPr>
        <p:spPr/>
        <p:txBody>
          <a:bodyPr/>
          <a:lstStyle/>
          <a:p>
            <a:fld id="{E86D92A7-D91C-41BF-8CF3-6CA0C6ADAADE}" type="slidenum">
              <a:rPr lang="fr-FR" smtClean="0"/>
              <a:t>‹#›</a:t>
            </a:fld>
            <a:endParaRPr lang="fr-FR"/>
          </a:p>
        </p:txBody>
      </p:sp>
    </p:spTree>
    <p:extLst>
      <p:ext uri="{BB962C8B-B14F-4D97-AF65-F5344CB8AC3E}">
        <p14:creationId xmlns:p14="http://schemas.microsoft.com/office/powerpoint/2010/main" val="367972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2BE09DB-94A0-4AD5-942B-567643DBDCA3}" type="datetimeFigureOut">
              <a:rPr lang="fr-FR" smtClean="0"/>
              <a:t>06/10/23</a:t>
            </a:fld>
            <a:endParaRPr lang="fr-F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fr-F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86D92A7-D91C-41BF-8CF3-6CA0C6ADAADE}" type="slidenum">
              <a:rPr lang="fr-FR" smtClean="0"/>
              <a:t>‹#›</a:t>
            </a:fld>
            <a:endParaRPr lang="fr-FR"/>
          </a:p>
        </p:txBody>
      </p:sp>
    </p:spTree>
    <p:extLst>
      <p:ext uri="{BB962C8B-B14F-4D97-AF65-F5344CB8AC3E}">
        <p14:creationId xmlns:p14="http://schemas.microsoft.com/office/powerpoint/2010/main" val="1102882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02BE09DB-94A0-4AD5-942B-567643DBDCA3}" type="datetimeFigureOut">
              <a:rPr lang="fr-FR" smtClean="0"/>
              <a:t>06/10/23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86D92A7-D91C-41BF-8CF3-6CA0C6ADAADE}" type="slidenum">
              <a:rPr lang="fr-FR" smtClean="0"/>
              <a:t>‹#›</a:t>
            </a:fld>
            <a:endParaRPr lang="fr-FR"/>
          </a:p>
        </p:txBody>
      </p:sp>
    </p:spTree>
    <p:extLst>
      <p:ext uri="{BB962C8B-B14F-4D97-AF65-F5344CB8AC3E}">
        <p14:creationId xmlns:p14="http://schemas.microsoft.com/office/powerpoint/2010/main" val="211680976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2BE09DB-94A0-4AD5-942B-567643DBDCA3}" type="datetimeFigureOut">
              <a:rPr lang="fr-FR" smtClean="0"/>
              <a:t>06/10/23</a:t>
            </a:fld>
            <a:endParaRPr lang="fr-F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fr-F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86D92A7-D91C-41BF-8CF3-6CA0C6ADAADE}" type="slidenum">
              <a:rPr lang="fr-FR" smtClean="0"/>
              <a:t>‹#›</a:t>
            </a:fld>
            <a:endParaRPr lang="fr-F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8456967"/>
      </p:ext>
    </p:extLst>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diagramData" Target="../diagrams/data1.xml"/><Relationship Id="rId5" Type="http://schemas.openxmlformats.org/officeDocument/2006/relationships/diagramLayout" Target="../diagrams/layout1.xml"/><Relationship Id="rId6" Type="http://schemas.openxmlformats.org/officeDocument/2006/relationships/diagramQuickStyle" Target="../diagrams/quickStyle1.xml"/><Relationship Id="rId7" Type="http://schemas.openxmlformats.org/officeDocument/2006/relationships/diagramColors" Target="../diagrams/colors1.xml"/><Relationship Id="rId8"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diagramData" Target="../diagrams/data10.xml"/><Relationship Id="rId5" Type="http://schemas.openxmlformats.org/officeDocument/2006/relationships/diagramLayout" Target="../diagrams/layout10.xml"/><Relationship Id="rId6" Type="http://schemas.openxmlformats.org/officeDocument/2006/relationships/diagramQuickStyle" Target="../diagrams/quickStyle10.xml"/><Relationship Id="rId7" Type="http://schemas.openxmlformats.org/officeDocument/2006/relationships/diagramColors" Target="../diagrams/colors10.xml"/><Relationship Id="rId8" Type="http://schemas.microsoft.com/office/2007/relationships/diagramDrawing" Target="../diagrams/drawing10.xm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diagramData" Target="../diagrams/data11.xml"/><Relationship Id="rId5" Type="http://schemas.openxmlformats.org/officeDocument/2006/relationships/diagramLayout" Target="../diagrams/layout11.xml"/><Relationship Id="rId6" Type="http://schemas.openxmlformats.org/officeDocument/2006/relationships/diagramQuickStyle" Target="../diagrams/quickStyle11.xml"/><Relationship Id="rId7" Type="http://schemas.openxmlformats.org/officeDocument/2006/relationships/diagramColors" Target="../diagrams/colors11.xml"/><Relationship Id="rId8" Type="http://schemas.microsoft.com/office/2007/relationships/diagramDrawing" Target="../diagrams/drawing11.xm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diagramData" Target="../diagrams/data12.xml"/><Relationship Id="rId5" Type="http://schemas.openxmlformats.org/officeDocument/2006/relationships/diagramLayout" Target="../diagrams/layout12.xml"/><Relationship Id="rId6" Type="http://schemas.openxmlformats.org/officeDocument/2006/relationships/diagramQuickStyle" Target="../diagrams/quickStyle12.xml"/><Relationship Id="rId7" Type="http://schemas.openxmlformats.org/officeDocument/2006/relationships/diagramColors" Target="../diagrams/colors12.xml"/><Relationship Id="rId8" Type="http://schemas.microsoft.com/office/2007/relationships/diagramDrawing" Target="../diagrams/drawing12.xm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jpg"/></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diagramData" Target="../diagrams/data13.xml"/><Relationship Id="rId5" Type="http://schemas.openxmlformats.org/officeDocument/2006/relationships/diagramLayout" Target="../diagrams/layout13.xml"/><Relationship Id="rId6" Type="http://schemas.openxmlformats.org/officeDocument/2006/relationships/diagramQuickStyle" Target="../diagrams/quickStyle13.xml"/><Relationship Id="rId7" Type="http://schemas.openxmlformats.org/officeDocument/2006/relationships/diagramColors" Target="../diagrams/colors13.xml"/><Relationship Id="rId8" Type="http://schemas.microsoft.com/office/2007/relationships/diagramDrawing" Target="../diagrams/drawing13.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diagramData" Target="../diagrams/data14.xml"/><Relationship Id="rId5" Type="http://schemas.openxmlformats.org/officeDocument/2006/relationships/diagramLayout" Target="../diagrams/layout14.xml"/><Relationship Id="rId6" Type="http://schemas.openxmlformats.org/officeDocument/2006/relationships/diagramQuickStyle" Target="../diagrams/quickStyle14.xml"/><Relationship Id="rId7" Type="http://schemas.openxmlformats.org/officeDocument/2006/relationships/diagramColors" Target="../diagrams/colors14.xml"/><Relationship Id="rId8" Type="http://schemas.microsoft.com/office/2007/relationships/diagramDrawing" Target="../diagrams/drawing14.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jpg"/></Relationships>
</file>

<file path=ppt/slides/_rels/slide18.xml.rels><?xml version="1.0" encoding="UTF-8" standalone="yes"?>
<Relationships xmlns="http://schemas.openxmlformats.org/package/2006/relationships"><Relationship Id="rId3" Type="http://schemas.openxmlformats.org/officeDocument/2006/relationships/hyperlink" Target="http://www.ac-strasbourg.fr/pedagogie/casnav/enfants-allophones-nouvellement-arrives/ressources-premier-degre/supports-pour-valoriser-la-langue-dorigine/traductions-audio-et-ecrites-dalbums/" TargetMode="External"/><Relationship Id="rId4" Type="http://schemas.openxmlformats.org/officeDocument/2006/relationships/hyperlink" Target="http://www.ac-strasbourg.fr/pedagogie/casnav/enfants-allophones-nouvellement-arrives/ressources-premier-degre/supports-pour-valoriser-la-langue-dorigine/imagiers-multilingues/%23c11781" TargetMode="External"/><Relationship Id="rId5" Type="http://schemas.openxmlformats.org/officeDocument/2006/relationships/hyperlink" Target="https://www.photo-de-classe.org/%23/introduction" TargetMode="External"/><Relationship Id="rId6" Type="http://schemas.openxmlformats.org/officeDocument/2006/relationships/hyperlink" Target="https://www.transculturel.eu/marierosemoro/J-ai-reve-d-une-grande-etendue-d-eau_a274.html" TargetMode="External"/><Relationship Id="rId7" Type="http://schemas.openxmlformats.org/officeDocument/2006/relationships/hyperlink" Target="https://histoiresdelangues.fr/" TargetMode="External"/><Relationship Id="rId8" Type="http://schemas.openxmlformats.org/officeDocument/2006/relationships/image" Target="../media/image1.jp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diagramData" Target="../diagrams/data2.xml"/><Relationship Id="rId5" Type="http://schemas.openxmlformats.org/officeDocument/2006/relationships/diagramLayout" Target="../diagrams/layout2.xml"/><Relationship Id="rId6" Type="http://schemas.openxmlformats.org/officeDocument/2006/relationships/diagramQuickStyle" Target="../diagrams/quickStyle2.xml"/><Relationship Id="rId7" Type="http://schemas.openxmlformats.org/officeDocument/2006/relationships/diagramColors" Target="../diagrams/colors2.xml"/><Relationship Id="rId8"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diagramData" Target="../diagrams/data4.xml"/><Relationship Id="rId5" Type="http://schemas.openxmlformats.org/officeDocument/2006/relationships/diagramLayout" Target="../diagrams/layout4.xml"/><Relationship Id="rId6" Type="http://schemas.openxmlformats.org/officeDocument/2006/relationships/diagramQuickStyle" Target="../diagrams/quickStyle4.xml"/><Relationship Id="rId7" Type="http://schemas.openxmlformats.org/officeDocument/2006/relationships/diagramColors" Target="../diagrams/colors4.xml"/><Relationship Id="rId8"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1" Type="http://schemas.openxmlformats.org/officeDocument/2006/relationships/diagramQuickStyle" Target="../diagrams/quickStyle6.xml"/><Relationship Id="rId12" Type="http://schemas.openxmlformats.org/officeDocument/2006/relationships/diagramColors" Target="../diagrams/colors6.xml"/><Relationship Id="rId13" Type="http://schemas.microsoft.com/office/2007/relationships/diagramDrawing" Target="../diagrams/drawing6.xml"/><Relationship Id="rId14" Type="http://schemas.openxmlformats.org/officeDocument/2006/relationships/diagramData" Target="../diagrams/data7.xml"/><Relationship Id="rId15" Type="http://schemas.openxmlformats.org/officeDocument/2006/relationships/diagramLayout" Target="../diagrams/layout7.xml"/><Relationship Id="rId16" Type="http://schemas.openxmlformats.org/officeDocument/2006/relationships/diagramQuickStyle" Target="../diagrams/quickStyle7.xml"/><Relationship Id="rId17" Type="http://schemas.openxmlformats.org/officeDocument/2006/relationships/diagramColors" Target="../diagrams/colors7.xml"/><Relationship Id="rId18"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g"/><Relationship Id="rId4" Type="http://schemas.openxmlformats.org/officeDocument/2006/relationships/diagramData" Target="../diagrams/data5.xml"/><Relationship Id="rId5" Type="http://schemas.openxmlformats.org/officeDocument/2006/relationships/diagramLayout" Target="../diagrams/layout5.xml"/><Relationship Id="rId6" Type="http://schemas.openxmlformats.org/officeDocument/2006/relationships/diagramQuickStyle" Target="../diagrams/quickStyle5.xml"/><Relationship Id="rId7" Type="http://schemas.openxmlformats.org/officeDocument/2006/relationships/diagramColors" Target="../diagrams/colors5.xml"/><Relationship Id="rId8" Type="http://schemas.microsoft.com/office/2007/relationships/diagramDrawing" Target="../diagrams/drawing5.xml"/><Relationship Id="rId9" Type="http://schemas.openxmlformats.org/officeDocument/2006/relationships/diagramData" Target="../diagrams/data6.xml"/><Relationship Id="rId10" Type="http://schemas.openxmlformats.org/officeDocument/2006/relationships/diagramLayout" Target="../diagrams/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diagramData" Target="../diagrams/data8.xml"/><Relationship Id="rId5" Type="http://schemas.openxmlformats.org/officeDocument/2006/relationships/diagramLayout" Target="../diagrams/layout8.xml"/><Relationship Id="rId6" Type="http://schemas.openxmlformats.org/officeDocument/2006/relationships/diagramQuickStyle" Target="../diagrams/quickStyle8.xml"/><Relationship Id="rId7" Type="http://schemas.openxmlformats.org/officeDocument/2006/relationships/diagramColors" Target="../diagrams/colors8.xml"/><Relationship Id="rId8"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diagramData" Target="../diagrams/data9.xml"/><Relationship Id="rId5" Type="http://schemas.openxmlformats.org/officeDocument/2006/relationships/diagramLayout" Target="../diagrams/layout9.xml"/><Relationship Id="rId6" Type="http://schemas.openxmlformats.org/officeDocument/2006/relationships/diagramQuickStyle" Target="../diagrams/quickStyle9.xml"/><Relationship Id="rId7" Type="http://schemas.openxmlformats.org/officeDocument/2006/relationships/diagramColors" Target="../diagrams/colors9.xml"/><Relationship Id="rId8"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Que nous apporte la psychologie interculturelle ? </a:t>
            </a:r>
          </a:p>
        </p:txBody>
      </p:sp>
      <p:sp>
        <p:nvSpPr>
          <p:cNvPr id="3" name="Espace réservé du contenu 2"/>
          <p:cNvSpPr>
            <a:spLocks noGrp="1"/>
          </p:cNvSpPr>
          <p:nvPr>
            <p:ph idx="1"/>
          </p:nvPr>
        </p:nvSpPr>
        <p:spPr>
          <a:xfrm>
            <a:off x="1097279" y="1845733"/>
            <a:ext cx="8818246" cy="4408417"/>
          </a:xfrm>
        </p:spPr>
        <p:txBody>
          <a:bodyPr>
            <a:normAutofit/>
          </a:bodyPr>
          <a:lstStyle/>
          <a:p>
            <a:r>
              <a:rPr lang="fr-FR" sz="2400" dirty="0">
                <a:solidFill>
                  <a:schemeClr val="tx1"/>
                </a:solidFill>
                <a:sym typeface="Wingdings" panose="05000000000000000000" pitchFamily="2" charset="2"/>
              </a:rPr>
              <a:t>« La culture c’est ce qu’il reste lorsque l’on a tout oublié » BOURDIEU</a:t>
            </a:r>
          </a:p>
          <a:p>
            <a:endParaRPr lang="fr-FR" dirty="0">
              <a:solidFill>
                <a:schemeClr val="tx1"/>
              </a:solidFill>
              <a:sym typeface="Wingdings" panose="05000000000000000000" pitchFamily="2" charset="2"/>
            </a:endParaRPr>
          </a:p>
          <a:p>
            <a:endParaRPr lang="fr-FR" dirty="0">
              <a:solidFill>
                <a:schemeClr val="tx1"/>
              </a:solidFill>
              <a:sym typeface="Wingdings" panose="05000000000000000000" pitchFamily="2" charset="2"/>
            </a:endParaRPr>
          </a:p>
          <a:p>
            <a:endParaRPr lang="fr-FR" dirty="0">
              <a:solidFill>
                <a:schemeClr val="tx1"/>
              </a:solidFill>
              <a:sym typeface="Wingdings" panose="05000000000000000000" pitchFamily="2" charset="2"/>
            </a:endParaRPr>
          </a:p>
          <a:p>
            <a:endParaRPr lang="fr-FR" dirty="0">
              <a:solidFill>
                <a:schemeClr val="tx1"/>
              </a:solidFill>
              <a:sym typeface="Wingdings" panose="05000000000000000000" pitchFamily="2" charset="2"/>
            </a:endParaRPr>
          </a:p>
          <a:p>
            <a:endParaRPr lang="fr-FR" dirty="0">
              <a:solidFill>
                <a:schemeClr val="tx1"/>
              </a:solidFill>
              <a:sym typeface="Wingdings" panose="05000000000000000000" pitchFamily="2" charset="2"/>
            </a:endParaRPr>
          </a:p>
          <a:p>
            <a:endParaRPr lang="fr-FR" dirty="0">
              <a:solidFill>
                <a:schemeClr val="tx1"/>
              </a:solidFill>
              <a:sym typeface="Wingdings" panose="05000000000000000000" pitchFamily="2" charset="2"/>
            </a:endParaRPr>
          </a:p>
          <a:p>
            <a:pPr>
              <a:buFont typeface="Arial" panose="020B0604020202020204" pitchFamily="34" charset="0"/>
              <a:buChar char="•"/>
            </a:pPr>
            <a:r>
              <a:rPr lang="fr-FR" dirty="0">
                <a:solidFill>
                  <a:schemeClr val="tx1"/>
                </a:solidFill>
                <a:sym typeface="Wingdings" panose="05000000000000000000" pitchFamily="2" charset="2"/>
              </a:rPr>
              <a:t> Pour avoir conscience des différences culturelles, il faut prendre conscience de sa propre culture  se décentrer</a:t>
            </a:r>
          </a:p>
          <a:p>
            <a:pPr>
              <a:buFont typeface="Arial" panose="020B0604020202020204" pitchFamily="34" charset="0"/>
              <a:buChar char="•"/>
            </a:pPr>
            <a:r>
              <a:rPr lang="fr-FR" dirty="0">
                <a:solidFill>
                  <a:schemeClr val="tx1"/>
                </a:solidFill>
                <a:sym typeface="Wingdings" panose="05000000000000000000" pitchFamily="2" charset="2"/>
              </a:rPr>
              <a:t> Ce qui est évident pour nous ne l’est pas forcément pour l’autre ! </a:t>
            </a:r>
          </a:p>
          <a:p>
            <a:endParaRPr lang="fr-FR" dirty="0">
              <a:solidFill>
                <a:schemeClr val="tx1"/>
              </a:solidFill>
              <a:sym typeface="Wingdings" panose="05000000000000000000" pitchFamily="2" charset="2"/>
            </a:endParaRPr>
          </a:p>
          <a:p>
            <a:endParaRPr lang="fr-FR" dirty="0">
              <a:solidFill>
                <a:schemeClr val="tx1"/>
              </a:solidFill>
              <a:sym typeface="Wingdings" panose="05000000000000000000" pitchFamily="2" charset="2"/>
            </a:endParaRPr>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49275" y="191353"/>
            <a:ext cx="1966512" cy="1923197"/>
          </a:xfrm>
          <a:prstGeom prst="rect">
            <a:avLst/>
          </a:prstGeom>
        </p:spPr>
      </p:pic>
      <p:graphicFrame>
        <p:nvGraphicFramePr>
          <p:cNvPr id="4" name="Diagramme 3"/>
          <p:cNvGraphicFramePr/>
          <p:nvPr>
            <p:extLst>
              <p:ext uri="{D42A27DB-BD31-4B8C-83A1-F6EECF244321}">
                <p14:modId xmlns:p14="http://schemas.microsoft.com/office/powerpoint/2010/main" val="3278594768"/>
              </p:ext>
            </p:extLst>
          </p:nvPr>
        </p:nvGraphicFramePr>
        <p:xfrm>
          <a:off x="4735829" y="2719484"/>
          <a:ext cx="6646546" cy="17763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95622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68910" y="167319"/>
            <a:ext cx="1965429" cy="1922137"/>
          </a:xfrm>
          <a:prstGeom prst="rect">
            <a:avLst/>
          </a:prstGeom>
        </p:spPr>
      </p:pic>
      <p:sp>
        <p:nvSpPr>
          <p:cNvPr id="2" name="Titre 1"/>
          <p:cNvSpPr>
            <a:spLocks noGrp="1"/>
          </p:cNvSpPr>
          <p:nvPr>
            <p:ph type="title"/>
          </p:nvPr>
        </p:nvSpPr>
        <p:spPr/>
        <p:txBody>
          <a:bodyPr/>
          <a:lstStyle/>
          <a:p>
            <a:r>
              <a:rPr lang="fr-FR" dirty="0">
                <a:solidFill>
                  <a:schemeClr val="tx1"/>
                </a:solidFill>
              </a:rPr>
              <a:t>Représentations de la périnatalité</a:t>
            </a:r>
          </a:p>
        </p:txBody>
      </p:sp>
      <p:sp>
        <p:nvSpPr>
          <p:cNvPr id="3" name="Espace réservé du contenu 2"/>
          <p:cNvSpPr>
            <a:spLocks noGrp="1"/>
          </p:cNvSpPr>
          <p:nvPr>
            <p:ph idx="1"/>
          </p:nvPr>
        </p:nvSpPr>
        <p:spPr>
          <a:xfrm>
            <a:off x="578069" y="2089456"/>
            <a:ext cx="11067394" cy="4323839"/>
          </a:xfrm>
        </p:spPr>
        <p:txBody>
          <a:bodyPr>
            <a:normAutofit/>
          </a:bodyPr>
          <a:lstStyle/>
          <a:p>
            <a:pPr>
              <a:buFont typeface="Wingdings" panose="05000000000000000000" pitchFamily="2" charset="2"/>
              <a:buChar char="v"/>
            </a:pPr>
            <a:r>
              <a:rPr lang="fr-FR" dirty="0">
                <a:solidFill>
                  <a:schemeClr val="tx1"/>
                </a:solidFill>
                <a:sym typeface="Wingdings" panose="05000000000000000000" pitchFamily="2" charset="2"/>
              </a:rPr>
              <a:t> Différentes techniques de maternage : dépendent de la </a:t>
            </a:r>
            <a:r>
              <a:rPr lang="fr-FR" b="1" dirty="0">
                <a:solidFill>
                  <a:schemeClr val="tx1"/>
                </a:solidFill>
                <a:sym typeface="Wingdings" panose="05000000000000000000" pitchFamily="2" charset="2"/>
              </a:rPr>
              <a:t>représentation</a:t>
            </a:r>
            <a:r>
              <a:rPr lang="fr-FR" dirty="0">
                <a:solidFill>
                  <a:schemeClr val="tx1"/>
                </a:solidFill>
                <a:sym typeface="Wingdings" panose="05000000000000000000" pitchFamily="2" charset="2"/>
              </a:rPr>
              <a:t> que les parents ont de l’enfant </a:t>
            </a:r>
          </a:p>
          <a:p>
            <a:pPr marL="0" indent="0">
              <a:buNone/>
            </a:pPr>
            <a:r>
              <a:rPr lang="fr-FR" dirty="0">
                <a:solidFill>
                  <a:schemeClr val="tx1"/>
                </a:solidFill>
                <a:sym typeface="Wingdings" panose="05000000000000000000" pitchFamily="2" charset="2"/>
              </a:rPr>
              <a:t>Ex : en occident, depuis longtemps vision de l’enfant comme un petit humain  il faut le détacher de sa mère pour qu’il grandisse (berceaux, nourrice, etc. )</a:t>
            </a:r>
          </a:p>
          <a:p>
            <a:pPr>
              <a:buFont typeface="Wingdings" panose="05000000000000000000" pitchFamily="2" charset="2"/>
              <a:buChar char="v"/>
            </a:pPr>
            <a:r>
              <a:rPr lang="fr-FR" dirty="0">
                <a:solidFill>
                  <a:schemeClr val="tx1"/>
                </a:solidFill>
                <a:sym typeface="Wingdings" panose="05000000000000000000" pitchFamily="2" charset="2"/>
              </a:rPr>
              <a:t> Place importante du </a:t>
            </a:r>
            <a:r>
              <a:rPr lang="fr-FR" b="1" dirty="0">
                <a:solidFill>
                  <a:schemeClr val="tx1"/>
                </a:solidFill>
                <a:sym typeface="Wingdings" panose="05000000000000000000" pitchFamily="2" charset="2"/>
              </a:rPr>
              <a:t>massage</a:t>
            </a:r>
            <a:r>
              <a:rPr lang="fr-FR" dirty="0">
                <a:solidFill>
                  <a:schemeClr val="tx1"/>
                </a:solidFill>
                <a:sym typeface="Wingdings" panose="05000000000000000000" pitchFamily="2" charset="2"/>
              </a:rPr>
              <a:t> et du </a:t>
            </a:r>
            <a:r>
              <a:rPr lang="fr-FR" b="1" dirty="0">
                <a:solidFill>
                  <a:schemeClr val="tx1"/>
                </a:solidFill>
                <a:sym typeface="Wingdings" panose="05000000000000000000" pitchFamily="2" charset="2"/>
              </a:rPr>
              <a:t>portage</a:t>
            </a:r>
            <a:r>
              <a:rPr lang="fr-FR" dirty="0">
                <a:solidFill>
                  <a:schemeClr val="tx1"/>
                </a:solidFill>
                <a:sym typeface="Wingdings" panose="05000000000000000000" pitchFamily="2" charset="2"/>
              </a:rPr>
              <a:t> dans certaines cultures : pour montrer au bébé les limites de son corps, lui permettre de construire sa propre enveloppe  ?</a:t>
            </a:r>
          </a:p>
          <a:p>
            <a:pPr>
              <a:buFont typeface="Wingdings" panose="05000000000000000000" pitchFamily="2" charset="2"/>
              <a:buChar char="v"/>
            </a:pPr>
            <a:r>
              <a:rPr lang="fr-FR" dirty="0">
                <a:solidFill>
                  <a:schemeClr val="tx1"/>
                </a:solidFill>
                <a:sym typeface="Wingdings" panose="05000000000000000000" pitchFamily="2" charset="2"/>
              </a:rPr>
              <a:t> Quelle place à </a:t>
            </a:r>
            <a:r>
              <a:rPr lang="fr-FR" b="1" dirty="0">
                <a:solidFill>
                  <a:schemeClr val="tx1"/>
                </a:solidFill>
                <a:sym typeface="Wingdings" panose="05000000000000000000" pitchFamily="2" charset="2"/>
              </a:rPr>
              <a:t>l’environnement langagier </a:t>
            </a:r>
            <a:r>
              <a:rPr lang="fr-FR" dirty="0">
                <a:solidFill>
                  <a:schemeClr val="tx1"/>
                </a:solidFill>
                <a:sym typeface="Wingdings" panose="05000000000000000000" pitchFamily="2" charset="2"/>
              </a:rPr>
              <a:t>? </a:t>
            </a:r>
          </a:p>
          <a:p>
            <a:pPr marL="0" indent="0">
              <a:buNone/>
            </a:pPr>
            <a:r>
              <a:rPr lang="fr-FR" dirty="0">
                <a:solidFill>
                  <a:schemeClr val="tx1"/>
                </a:solidFill>
                <a:sym typeface="Wingdings" panose="05000000000000000000" pitchFamily="2" charset="2"/>
              </a:rPr>
              <a:t>Ex : culture occidentale où l’on contient et on enveloppe surtout par la parole  enveloppe sensorielle qui berce</a:t>
            </a:r>
          </a:p>
          <a:p>
            <a:pPr marL="0" indent="0">
              <a:buNone/>
            </a:pPr>
            <a:endParaRPr lang="fr-FR" dirty="0">
              <a:solidFill>
                <a:schemeClr val="tx1"/>
              </a:solidFill>
              <a:sym typeface="Wingdings" panose="05000000000000000000" pitchFamily="2" charset="2"/>
            </a:endParaRPr>
          </a:p>
          <a:p>
            <a:pPr marL="0" indent="0">
              <a:buNone/>
            </a:pPr>
            <a:r>
              <a:rPr lang="fr-FR" sz="2800" dirty="0">
                <a:solidFill>
                  <a:schemeClr val="tx1"/>
                </a:solidFill>
                <a:sym typeface="Wingdings" panose="05000000000000000000" pitchFamily="2" charset="2"/>
              </a:rPr>
              <a:t> Le sens derrière les actes est inconscient ! </a:t>
            </a: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marL="0" indent="0">
              <a:buNone/>
            </a:pPr>
            <a:endParaRPr lang="fr-FR" dirty="0">
              <a:solidFill>
                <a:schemeClr val="tx1"/>
              </a:solidFill>
              <a:sym typeface="Wingdings" panose="05000000000000000000" pitchFamily="2" charset="2"/>
            </a:endParaRPr>
          </a:p>
        </p:txBody>
      </p:sp>
    </p:spTree>
    <p:extLst>
      <p:ext uri="{BB962C8B-B14F-4D97-AF65-F5344CB8AC3E}">
        <p14:creationId xmlns:p14="http://schemas.microsoft.com/office/powerpoint/2010/main" val="2428824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68910" y="167319"/>
            <a:ext cx="1965429" cy="1922137"/>
          </a:xfrm>
          <a:prstGeom prst="rect">
            <a:avLst/>
          </a:prstGeom>
        </p:spPr>
      </p:pic>
      <p:sp>
        <p:nvSpPr>
          <p:cNvPr id="2" name="Titre 1"/>
          <p:cNvSpPr>
            <a:spLocks noGrp="1"/>
          </p:cNvSpPr>
          <p:nvPr>
            <p:ph type="title"/>
          </p:nvPr>
        </p:nvSpPr>
        <p:spPr/>
        <p:txBody>
          <a:bodyPr/>
          <a:lstStyle/>
          <a:p>
            <a:r>
              <a:rPr lang="fr-FR" dirty="0">
                <a:solidFill>
                  <a:schemeClr val="tx1"/>
                </a:solidFill>
              </a:rPr>
              <a:t>Types d’interactions</a:t>
            </a: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4030089588"/>
              </p:ext>
            </p:extLst>
          </p:nvPr>
        </p:nvGraphicFramePr>
        <p:xfrm>
          <a:off x="609600" y="1846263"/>
          <a:ext cx="10962290" cy="438637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33759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68910" y="167319"/>
            <a:ext cx="1965429" cy="1922137"/>
          </a:xfrm>
          <a:prstGeom prst="rect">
            <a:avLst/>
          </a:prstGeom>
        </p:spPr>
      </p:pic>
      <p:sp>
        <p:nvSpPr>
          <p:cNvPr id="2" name="Titre 1"/>
          <p:cNvSpPr>
            <a:spLocks noGrp="1"/>
          </p:cNvSpPr>
          <p:nvPr>
            <p:ph type="title"/>
          </p:nvPr>
        </p:nvSpPr>
        <p:spPr/>
        <p:txBody>
          <a:bodyPr/>
          <a:lstStyle/>
          <a:p>
            <a:r>
              <a:rPr lang="fr-FR" dirty="0">
                <a:solidFill>
                  <a:schemeClr val="tx1"/>
                </a:solidFill>
              </a:rPr>
              <a:t>Les différents types de migration </a:t>
            </a:r>
          </a:p>
        </p:txBody>
      </p:sp>
      <p:graphicFrame>
        <p:nvGraphicFramePr>
          <p:cNvPr id="4" name="Diagramme 3"/>
          <p:cNvGraphicFramePr/>
          <p:nvPr>
            <p:extLst>
              <p:ext uri="{D42A27DB-BD31-4B8C-83A1-F6EECF244321}">
                <p14:modId xmlns:p14="http://schemas.microsoft.com/office/powerpoint/2010/main" val="3638701734"/>
              </p:ext>
            </p:extLst>
          </p:nvPr>
        </p:nvGraphicFramePr>
        <p:xfrm>
          <a:off x="413407" y="2480440"/>
          <a:ext cx="11536855" cy="363687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54957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9813" y="0"/>
            <a:ext cx="1591432" cy="1556378"/>
          </a:xfrm>
          <a:prstGeom prst="rect">
            <a:avLst/>
          </a:prstGeom>
        </p:spPr>
      </p:pic>
      <p:sp>
        <p:nvSpPr>
          <p:cNvPr id="2" name="Titre 1"/>
          <p:cNvSpPr>
            <a:spLocks noGrp="1"/>
          </p:cNvSpPr>
          <p:nvPr>
            <p:ph type="title"/>
          </p:nvPr>
        </p:nvSpPr>
        <p:spPr/>
        <p:txBody>
          <a:bodyPr/>
          <a:lstStyle/>
          <a:p>
            <a:r>
              <a:rPr lang="fr-FR" dirty="0">
                <a:solidFill>
                  <a:schemeClr val="tx1"/>
                </a:solidFill>
              </a:rPr>
              <a:t>Quelles phases dans le processus migratoire ? </a:t>
            </a: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975112965"/>
              </p:ext>
            </p:extLst>
          </p:nvPr>
        </p:nvGraphicFramePr>
        <p:xfrm>
          <a:off x="391715" y="1737360"/>
          <a:ext cx="11337830" cy="446374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77401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9813" y="0"/>
            <a:ext cx="1591432" cy="1556378"/>
          </a:xfrm>
          <a:prstGeom prst="rect">
            <a:avLst/>
          </a:prstGeom>
        </p:spPr>
      </p:pic>
      <p:sp>
        <p:nvSpPr>
          <p:cNvPr id="2" name="Titre 1"/>
          <p:cNvSpPr>
            <a:spLocks noGrp="1"/>
          </p:cNvSpPr>
          <p:nvPr>
            <p:ph type="title"/>
          </p:nvPr>
        </p:nvSpPr>
        <p:spPr/>
        <p:txBody>
          <a:bodyPr/>
          <a:lstStyle/>
          <a:p>
            <a:r>
              <a:rPr lang="fr-FR" dirty="0">
                <a:solidFill>
                  <a:schemeClr val="tx1"/>
                </a:solidFill>
              </a:rPr>
              <a:t>Focus sur la phase « immersion-intégration »</a:t>
            </a:r>
          </a:p>
        </p:txBody>
      </p:sp>
      <p:sp>
        <p:nvSpPr>
          <p:cNvPr id="3" name="Espace réservé du contenu 2"/>
          <p:cNvSpPr>
            <a:spLocks noGrp="1"/>
          </p:cNvSpPr>
          <p:nvPr>
            <p:ph idx="1"/>
          </p:nvPr>
        </p:nvSpPr>
        <p:spPr>
          <a:xfrm>
            <a:off x="544435" y="1842981"/>
            <a:ext cx="11316809" cy="4681191"/>
          </a:xfrm>
        </p:spPr>
        <p:txBody>
          <a:bodyPr>
            <a:normAutofit fontScale="77500" lnSpcReduction="20000"/>
          </a:bodyPr>
          <a:lstStyle/>
          <a:p>
            <a:pPr>
              <a:buFont typeface="Wingdings" panose="05000000000000000000" pitchFamily="2" charset="2"/>
              <a:buChar char="v"/>
            </a:pPr>
            <a:r>
              <a:rPr lang="fr-FR" dirty="0"/>
              <a:t> </a:t>
            </a:r>
            <a:r>
              <a:rPr lang="fr-FR" dirty="0">
                <a:sym typeface="Wingdings" panose="05000000000000000000" pitchFamily="2" charset="2"/>
              </a:rPr>
              <a:t>3 nuances : </a:t>
            </a:r>
          </a:p>
          <a:p>
            <a:pPr marL="0" indent="0">
              <a:buNone/>
            </a:pPr>
            <a:r>
              <a:rPr lang="fr-FR" dirty="0">
                <a:sym typeface="Wingdings" panose="05000000000000000000" pitchFamily="2" charset="2"/>
              </a:rPr>
              <a:t>- Assimilation = perte de sa culture pour pouvoir s’intégrer</a:t>
            </a:r>
          </a:p>
          <a:p>
            <a:pPr marL="0" indent="0">
              <a:buNone/>
            </a:pPr>
            <a:r>
              <a:rPr lang="fr-FR" dirty="0">
                <a:sym typeface="Wingdings" panose="05000000000000000000" pitchFamily="2" charset="2"/>
              </a:rPr>
              <a:t>- Intégration = Conserve la culture d’origine tout en adoptant les normes de la culture d’accueil</a:t>
            </a:r>
          </a:p>
          <a:p>
            <a:pPr marL="0" indent="0">
              <a:buNone/>
            </a:pPr>
            <a:r>
              <a:rPr lang="fr-FR" dirty="0">
                <a:sym typeface="Wingdings" panose="05000000000000000000" pitchFamily="2" charset="2"/>
              </a:rPr>
              <a:t>- Inclusion = inclure une personne avec ses spécificités</a:t>
            </a:r>
          </a:p>
          <a:p>
            <a:pPr marL="0" indent="0">
              <a:buNone/>
            </a:pPr>
            <a:endParaRPr lang="fr-FR" dirty="0">
              <a:sym typeface="Wingdings" panose="05000000000000000000" pitchFamily="2" charset="2"/>
            </a:endParaRPr>
          </a:p>
          <a:p>
            <a:pPr>
              <a:buFont typeface="Wingdings" panose="05000000000000000000" pitchFamily="2" charset="2"/>
              <a:buChar char="v"/>
            </a:pPr>
            <a:r>
              <a:rPr lang="fr-FR" dirty="0">
                <a:sym typeface="Wingdings" panose="05000000000000000000" pitchFamily="2" charset="2"/>
              </a:rPr>
              <a:t> Notion de « déculturation » (Devereux, 1972) = désinvestissement social de toute culture (ex : esclavage en Amérique, sectes, etc.)</a:t>
            </a:r>
          </a:p>
          <a:p>
            <a:pPr>
              <a:buFont typeface="Wingdings" panose="05000000000000000000" pitchFamily="2" charset="2"/>
              <a:buChar char="v"/>
            </a:pPr>
            <a:endParaRPr lang="fr-FR" dirty="0">
              <a:sym typeface="Wingdings" panose="05000000000000000000" pitchFamily="2" charset="2"/>
            </a:endParaRPr>
          </a:p>
          <a:p>
            <a:pPr>
              <a:buFont typeface="Wingdings" panose="05000000000000000000" pitchFamily="2" charset="2"/>
              <a:buChar char="v"/>
            </a:pPr>
            <a:r>
              <a:rPr lang="fr-FR" dirty="0">
                <a:sym typeface="Wingdings" panose="05000000000000000000" pitchFamily="2" charset="2"/>
              </a:rPr>
              <a:t> Acculturation = « processus par lequel un groupe humain assimile tout ou une partie des valeurs culturelles d’une autre groupe humain »</a:t>
            </a:r>
          </a:p>
          <a:p>
            <a:pPr>
              <a:buFontTx/>
              <a:buChar char="-"/>
            </a:pPr>
            <a:r>
              <a:rPr lang="fr-FR" dirty="0">
                <a:sym typeface="Wingdings" panose="05000000000000000000" pitchFamily="2" charset="2"/>
              </a:rPr>
              <a:t>Groupale : la colonisation, une culture devient dominante dans le pays colonisé</a:t>
            </a:r>
          </a:p>
          <a:p>
            <a:pPr>
              <a:buFontTx/>
              <a:buChar char="-"/>
            </a:pPr>
            <a:r>
              <a:rPr lang="fr-FR" dirty="0">
                <a:sym typeface="Wingdings" panose="05000000000000000000" pitchFamily="2" charset="2"/>
              </a:rPr>
              <a:t> Individuel : migrants </a:t>
            </a:r>
          </a:p>
          <a:p>
            <a:pPr marL="0" indent="0">
              <a:buNone/>
            </a:pPr>
            <a:endParaRPr lang="fr-FR" dirty="0">
              <a:sym typeface="Wingdings" panose="05000000000000000000" pitchFamily="2" charset="2"/>
            </a:endParaRPr>
          </a:p>
          <a:p>
            <a:pPr>
              <a:buFont typeface="Wingdings" panose="05000000000000000000" pitchFamily="2" charset="2"/>
              <a:buChar char="v"/>
            </a:pPr>
            <a:r>
              <a:rPr lang="fr-FR" dirty="0">
                <a:sym typeface="Wingdings" panose="05000000000000000000" pitchFamily="2" charset="2"/>
              </a:rPr>
              <a:t> </a:t>
            </a:r>
            <a:r>
              <a:rPr lang="fr-FR" dirty="0" err="1">
                <a:sym typeface="Wingdings" panose="05000000000000000000" pitchFamily="2" charset="2"/>
              </a:rPr>
              <a:t>Interculturation</a:t>
            </a:r>
            <a:r>
              <a:rPr lang="fr-FR" dirty="0">
                <a:sym typeface="Wingdings" panose="05000000000000000000" pitchFamily="2" charset="2"/>
              </a:rPr>
              <a:t> = processus générés par l’interaction de deux groupes avec cultures différentes, échanges réciproques  culture tierce, identités composites</a:t>
            </a:r>
            <a:endParaRPr lang="fr-FR" dirty="0"/>
          </a:p>
        </p:txBody>
      </p:sp>
    </p:spTree>
    <p:extLst>
      <p:ext uri="{BB962C8B-B14F-4D97-AF65-F5344CB8AC3E}">
        <p14:creationId xmlns:p14="http://schemas.microsoft.com/office/powerpoint/2010/main" val="3866581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9813" y="0"/>
            <a:ext cx="1591432" cy="1556378"/>
          </a:xfrm>
          <a:prstGeom prst="rect">
            <a:avLst/>
          </a:prstGeom>
        </p:spPr>
      </p:pic>
      <p:sp>
        <p:nvSpPr>
          <p:cNvPr id="2" name="Titre 1"/>
          <p:cNvSpPr>
            <a:spLocks noGrp="1"/>
          </p:cNvSpPr>
          <p:nvPr>
            <p:ph type="title"/>
          </p:nvPr>
        </p:nvSpPr>
        <p:spPr/>
        <p:txBody>
          <a:bodyPr/>
          <a:lstStyle/>
          <a:p>
            <a:r>
              <a:rPr lang="fr-FR" dirty="0">
                <a:solidFill>
                  <a:schemeClr val="tx1"/>
                </a:solidFill>
              </a:rPr>
              <a:t>Quelles sont les problématiques soulevées par la migration ? </a:t>
            </a:r>
          </a:p>
        </p:txBody>
      </p:sp>
      <p:sp>
        <p:nvSpPr>
          <p:cNvPr id="3" name="Espace réservé du contenu 2"/>
          <p:cNvSpPr>
            <a:spLocks noGrp="1"/>
          </p:cNvSpPr>
          <p:nvPr>
            <p:ph idx="1"/>
          </p:nvPr>
        </p:nvSpPr>
        <p:spPr>
          <a:xfrm>
            <a:off x="544435" y="1842981"/>
            <a:ext cx="11316809" cy="4681191"/>
          </a:xfrm>
        </p:spPr>
        <p:txBody>
          <a:bodyPr>
            <a:normAutofit lnSpcReduction="10000"/>
          </a:bodyPr>
          <a:lstStyle/>
          <a:p>
            <a:pPr>
              <a:buFont typeface="Wingdings" panose="05000000000000000000" pitchFamily="2" charset="2"/>
              <a:buChar char="v"/>
            </a:pPr>
            <a:r>
              <a:rPr lang="fr-FR" dirty="0"/>
              <a:t> </a:t>
            </a:r>
            <a:r>
              <a:rPr lang="fr-FR" dirty="0">
                <a:sym typeface="Wingdings" panose="05000000000000000000" pitchFamily="2" charset="2"/>
              </a:rPr>
              <a:t>3 grandes phases de vulnérabilité </a:t>
            </a:r>
          </a:p>
          <a:p>
            <a:pPr marL="0" indent="0">
              <a:buNone/>
            </a:pPr>
            <a:endParaRPr lang="fr-FR" dirty="0">
              <a:sym typeface="Wingdings" panose="05000000000000000000" pitchFamily="2" charset="2"/>
            </a:endParaRPr>
          </a:p>
          <a:p>
            <a:pPr>
              <a:buFont typeface="Wingdings" panose="05000000000000000000" pitchFamily="2" charset="2"/>
              <a:buChar char="v"/>
            </a:pPr>
            <a:endParaRPr lang="fr-FR" dirty="0">
              <a:sym typeface="Wingdings" panose="05000000000000000000" pitchFamily="2" charset="2"/>
            </a:endParaRPr>
          </a:p>
          <a:p>
            <a:pPr marL="0" indent="0">
              <a:buNone/>
            </a:pPr>
            <a:endParaRPr lang="fr-FR" dirty="0">
              <a:sym typeface="Wingdings" panose="05000000000000000000" pitchFamily="2" charset="2"/>
            </a:endParaRPr>
          </a:p>
          <a:p>
            <a:pPr marL="0" indent="0">
              <a:buNone/>
            </a:pPr>
            <a:endParaRPr lang="fr-FR" dirty="0">
              <a:sym typeface="Wingdings" panose="05000000000000000000" pitchFamily="2" charset="2"/>
            </a:endParaRPr>
          </a:p>
          <a:p>
            <a:pPr>
              <a:buFont typeface="Wingdings" panose="05000000000000000000" pitchFamily="2" charset="2"/>
              <a:buChar char="v"/>
            </a:pPr>
            <a:r>
              <a:rPr lang="fr-FR" dirty="0">
                <a:sym typeface="Wingdings" panose="05000000000000000000" pitchFamily="2" charset="2"/>
              </a:rPr>
              <a:t> Accouchement en exil = facteur </a:t>
            </a:r>
            <a:r>
              <a:rPr lang="fr-FR" dirty="0" err="1">
                <a:sym typeface="Wingdings" panose="05000000000000000000" pitchFamily="2" charset="2"/>
              </a:rPr>
              <a:t>réactivateur</a:t>
            </a:r>
            <a:r>
              <a:rPr lang="fr-FR" dirty="0">
                <a:sym typeface="Wingdings" panose="05000000000000000000" pitchFamily="2" charset="2"/>
              </a:rPr>
              <a:t> de la souffrance de l’exil </a:t>
            </a:r>
          </a:p>
          <a:p>
            <a:pPr>
              <a:buFont typeface="Wingdings" panose="05000000000000000000" pitchFamily="2" charset="2"/>
              <a:buChar char="à"/>
            </a:pPr>
            <a:r>
              <a:rPr lang="fr-FR" dirty="0">
                <a:sym typeface="Wingdings" panose="05000000000000000000" pitchFamily="2" charset="2"/>
              </a:rPr>
              <a:t> Pourquoi ? Enveloppe corporelle mise à mal / solitude et changement identitaire de femme à mère</a:t>
            </a:r>
          </a:p>
          <a:p>
            <a:pPr>
              <a:buFont typeface="Wingdings" panose="05000000000000000000" pitchFamily="2" charset="2"/>
              <a:buChar char="à"/>
            </a:pPr>
            <a:r>
              <a:rPr lang="fr-FR" dirty="0">
                <a:sym typeface="Wingdings" panose="05000000000000000000" pitchFamily="2" charset="2"/>
              </a:rPr>
              <a:t> Risque de dépression du post-partum : 2/3 de plus chez les femmes migrantes</a:t>
            </a:r>
          </a:p>
          <a:p>
            <a:pPr>
              <a:buFont typeface="Wingdings" panose="05000000000000000000" pitchFamily="2" charset="2"/>
              <a:buChar char="à"/>
            </a:pPr>
            <a:r>
              <a:rPr lang="fr-FR" dirty="0">
                <a:sym typeface="Wingdings" panose="05000000000000000000" pitchFamily="2" charset="2"/>
              </a:rPr>
              <a:t> 2 niveaux : </a:t>
            </a:r>
          </a:p>
          <a:p>
            <a:pPr marL="0" indent="0">
              <a:buNone/>
            </a:pPr>
            <a:r>
              <a:rPr lang="fr-FR" dirty="0">
                <a:sym typeface="Wingdings" panose="05000000000000000000" pitchFamily="2" charset="2"/>
              </a:rPr>
              <a:t>        - perte d’accompagnement par le groupe, la famille, la culture</a:t>
            </a:r>
          </a:p>
          <a:p>
            <a:pPr marL="0" indent="0">
              <a:buNone/>
            </a:pPr>
            <a:r>
              <a:rPr lang="fr-FR" dirty="0">
                <a:sym typeface="Wingdings" panose="05000000000000000000" pitchFamily="2" charset="2"/>
              </a:rPr>
              <a:t>        - confrontations à d’autres représentations (notamment médicales)</a:t>
            </a:r>
          </a:p>
        </p:txBody>
      </p:sp>
      <p:graphicFrame>
        <p:nvGraphicFramePr>
          <p:cNvPr id="6" name="Diagramme 5"/>
          <p:cNvGraphicFramePr/>
          <p:nvPr>
            <p:extLst>
              <p:ext uri="{D42A27DB-BD31-4B8C-83A1-F6EECF244321}">
                <p14:modId xmlns:p14="http://schemas.microsoft.com/office/powerpoint/2010/main" val="3231570235"/>
              </p:ext>
            </p:extLst>
          </p:nvPr>
        </p:nvGraphicFramePr>
        <p:xfrm>
          <a:off x="4944493" y="1824505"/>
          <a:ext cx="5233651" cy="18476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91224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9813" y="0"/>
            <a:ext cx="1591432" cy="1556378"/>
          </a:xfrm>
          <a:prstGeom prst="rect">
            <a:avLst/>
          </a:prstGeom>
        </p:spPr>
      </p:pic>
      <p:sp>
        <p:nvSpPr>
          <p:cNvPr id="2" name="Titre 1"/>
          <p:cNvSpPr>
            <a:spLocks noGrp="1"/>
          </p:cNvSpPr>
          <p:nvPr>
            <p:ph type="title"/>
          </p:nvPr>
        </p:nvSpPr>
        <p:spPr/>
        <p:txBody>
          <a:bodyPr/>
          <a:lstStyle/>
          <a:p>
            <a:r>
              <a:rPr lang="fr-FR" dirty="0">
                <a:solidFill>
                  <a:schemeClr val="tx1"/>
                </a:solidFill>
              </a:rPr>
              <a:t>Quelles sont les problématiques soulevées par la migration ? </a:t>
            </a:r>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2963685511"/>
              </p:ext>
            </p:extLst>
          </p:nvPr>
        </p:nvGraphicFramePr>
        <p:xfrm>
          <a:off x="1096963" y="1846263"/>
          <a:ext cx="10659608" cy="447833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95018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9813" y="0"/>
            <a:ext cx="1591432" cy="1556378"/>
          </a:xfrm>
          <a:prstGeom prst="rect">
            <a:avLst/>
          </a:prstGeom>
        </p:spPr>
      </p:pic>
      <p:sp>
        <p:nvSpPr>
          <p:cNvPr id="2" name="Titre 1"/>
          <p:cNvSpPr>
            <a:spLocks noGrp="1"/>
          </p:cNvSpPr>
          <p:nvPr>
            <p:ph type="title"/>
          </p:nvPr>
        </p:nvSpPr>
        <p:spPr/>
        <p:txBody>
          <a:bodyPr/>
          <a:lstStyle/>
          <a:p>
            <a:r>
              <a:rPr lang="fr-FR" dirty="0">
                <a:solidFill>
                  <a:schemeClr val="tx1"/>
                </a:solidFill>
              </a:rPr>
              <a:t>Et le plurilinguisme ? </a:t>
            </a:r>
          </a:p>
        </p:txBody>
      </p:sp>
      <p:sp>
        <p:nvSpPr>
          <p:cNvPr id="3" name="Espace réservé du contenu 2"/>
          <p:cNvSpPr>
            <a:spLocks noGrp="1"/>
          </p:cNvSpPr>
          <p:nvPr>
            <p:ph idx="1"/>
          </p:nvPr>
        </p:nvSpPr>
        <p:spPr>
          <a:xfrm>
            <a:off x="772887" y="1845733"/>
            <a:ext cx="10940142" cy="4424437"/>
          </a:xfrm>
        </p:spPr>
        <p:txBody>
          <a:bodyPr>
            <a:normAutofit/>
          </a:bodyPr>
          <a:lstStyle/>
          <a:p>
            <a:pPr>
              <a:buFont typeface="Wingdings" panose="05000000000000000000" pitchFamily="2" charset="2"/>
              <a:buChar char="v"/>
            </a:pPr>
            <a:r>
              <a:rPr lang="fr-FR" dirty="0"/>
              <a:t> « On n’apprend à parler qu’une fois » (</a:t>
            </a:r>
            <a:r>
              <a:rPr lang="fr-FR" dirty="0" err="1"/>
              <a:t>Bentolila</a:t>
            </a:r>
            <a:r>
              <a:rPr lang="fr-FR" dirty="0"/>
              <a:t>) </a:t>
            </a:r>
            <a:r>
              <a:rPr lang="fr-FR" dirty="0">
                <a:sym typeface="Wingdings" panose="05000000000000000000" pitchFamily="2" charset="2"/>
              </a:rPr>
              <a:t> il ne faut pas rater l’entrée dans le système linguistique  notion de </a:t>
            </a:r>
            <a:r>
              <a:rPr lang="fr-FR" b="1" dirty="0">
                <a:sym typeface="Wingdings" panose="05000000000000000000" pitchFamily="2" charset="2"/>
              </a:rPr>
              <a:t>fenêtre langagière</a:t>
            </a:r>
          </a:p>
          <a:p>
            <a:r>
              <a:rPr lang="fr-FR" dirty="0">
                <a:sym typeface="Wingdings" panose="05000000000000000000" pitchFamily="2" charset="2"/>
              </a:rPr>
              <a:t>Langue première permet la structuration précoce du langage  il faut la renforcer/valoriser si difficultés</a:t>
            </a:r>
          </a:p>
          <a:p>
            <a:endParaRPr lang="fr-FR" dirty="0">
              <a:sym typeface="Wingdings" panose="05000000000000000000" pitchFamily="2" charset="2"/>
            </a:endParaRPr>
          </a:p>
          <a:p>
            <a:pPr>
              <a:buFont typeface="Wingdings" panose="05000000000000000000" pitchFamily="2" charset="2"/>
              <a:buChar char="v"/>
            </a:pPr>
            <a:r>
              <a:rPr lang="fr-FR" dirty="0">
                <a:sym typeface="Wingdings" panose="05000000000000000000" pitchFamily="2" charset="2"/>
              </a:rPr>
              <a:t> Langue maternelle des parents est essentielle = langue des premiers échanges, émotionnelle, langue de l’amour</a:t>
            </a:r>
          </a:p>
          <a:p>
            <a:endParaRPr lang="fr-FR" dirty="0">
              <a:sym typeface="Wingdings" panose="05000000000000000000" pitchFamily="2" charset="2"/>
            </a:endParaRPr>
          </a:p>
          <a:p>
            <a:pPr>
              <a:buFont typeface="Wingdings" panose="05000000000000000000" pitchFamily="2" charset="2"/>
              <a:buChar char="v"/>
            </a:pPr>
            <a:r>
              <a:rPr lang="fr-FR" dirty="0">
                <a:sym typeface="Wingdings" panose="05000000000000000000" pitchFamily="2" charset="2"/>
              </a:rPr>
              <a:t> Le jeune enfant peut apprendre un grand nombre de langue simultanément </a:t>
            </a:r>
          </a:p>
          <a:p>
            <a:endParaRPr lang="fr-FR" dirty="0">
              <a:sym typeface="Wingdings" panose="05000000000000000000" pitchFamily="2" charset="2"/>
            </a:endParaRPr>
          </a:p>
          <a:p>
            <a:pPr>
              <a:buFont typeface="Wingdings" panose="05000000000000000000" pitchFamily="2" charset="2"/>
              <a:buChar char="v"/>
            </a:pPr>
            <a:r>
              <a:rPr lang="fr-FR" dirty="0">
                <a:sym typeface="Wingdings" panose="05000000000000000000" pitchFamily="2" charset="2"/>
              </a:rPr>
              <a:t> Mutisme extra-familial et difficultés d’apprentissage viennent presque toujours de problématiques affectives (moins de 15% des enfants de migrants seraient réellement bilingues)</a:t>
            </a:r>
            <a:endParaRPr lang="fr-FR" dirty="0"/>
          </a:p>
        </p:txBody>
      </p:sp>
    </p:spTree>
    <p:extLst>
      <p:ext uri="{BB962C8B-B14F-4D97-AF65-F5344CB8AC3E}">
        <p14:creationId xmlns:p14="http://schemas.microsoft.com/office/powerpoint/2010/main" val="749317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Les médiations interculturelles</a:t>
            </a:r>
          </a:p>
        </p:txBody>
      </p:sp>
      <p:sp>
        <p:nvSpPr>
          <p:cNvPr id="3" name="Espace réservé du contenu 2"/>
          <p:cNvSpPr>
            <a:spLocks noGrp="1"/>
          </p:cNvSpPr>
          <p:nvPr>
            <p:ph idx="1"/>
          </p:nvPr>
        </p:nvSpPr>
        <p:spPr>
          <a:xfrm>
            <a:off x="1097279" y="1845733"/>
            <a:ext cx="10427611" cy="4786295"/>
          </a:xfrm>
        </p:spPr>
        <p:txBody>
          <a:bodyPr>
            <a:normAutofit lnSpcReduction="10000"/>
          </a:bodyPr>
          <a:lstStyle/>
          <a:p>
            <a:pPr>
              <a:buFont typeface="Wingdings" panose="05000000000000000000" pitchFamily="2" charset="2"/>
              <a:buChar char="v"/>
            </a:pPr>
            <a:r>
              <a:rPr lang="fr-FR" dirty="0">
                <a:solidFill>
                  <a:schemeClr val="tx1"/>
                </a:solidFill>
                <a:sym typeface="Wingdings" panose="05000000000000000000" pitchFamily="2" charset="2"/>
              </a:rPr>
              <a:t> Plusieurs objectifs : </a:t>
            </a:r>
          </a:p>
          <a:p>
            <a:r>
              <a:rPr lang="fr-FR" dirty="0">
                <a:solidFill>
                  <a:schemeClr val="tx1"/>
                </a:solidFill>
                <a:sym typeface="Wingdings" panose="05000000000000000000" pitchFamily="2" charset="2"/>
              </a:rPr>
              <a:t>- Accueillir la diversité dans les classes/établissements</a:t>
            </a:r>
          </a:p>
          <a:p>
            <a:r>
              <a:rPr lang="fr-FR" dirty="0">
                <a:solidFill>
                  <a:schemeClr val="tx1"/>
                </a:solidFill>
                <a:sym typeface="Wingdings" panose="05000000000000000000" pitchFamily="2" charset="2"/>
              </a:rPr>
              <a:t>- Accueillir les parents</a:t>
            </a:r>
          </a:p>
          <a:p>
            <a:pPr>
              <a:buFont typeface="Wingdings" panose="05000000000000000000" pitchFamily="2" charset="2"/>
              <a:buChar char="v"/>
            </a:pPr>
            <a:r>
              <a:rPr lang="fr-FR" dirty="0">
                <a:solidFill>
                  <a:schemeClr val="tx1"/>
                </a:solidFill>
                <a:sym typeface="Wingdings" panose="05000000000000000000" pitchFamily="2" charset="2"/>
              </a:rPr>
              <a:t> Quelques exemples : Rose des langues, contes bilingues, introduction d’interprètes, etc. </a:t>
            </a:r>
          </a:p>
          <a:p>
            <a:r>
              <a:rPr lang="fr-FR" dirty="0">
                <a:solidFill>
                  <a:schemeClr val="tx1"/>
                </a:solidFill>
                <a:sym typeface="Wingdings" panose="05000000000000000000" pitchFamily="2" charset="2"/>
                <a:hlinkClick r:id="rId3"/>
              </a:rPr>
              <a:t>http://www.ac-strasbourg.fr/pedagogie/casnav/enfants-allophones-nouvellement-arrives/ressources-premier-degre/supports-pour-valoriser-la-langue-dorigine/traductions-audio-et-ecrites-dalbums/</a:t>
            </a:r>
            <a:endParaRPr lang="fr-FR" dirty="0">
              <a:solidFill>
                <a:schemeClr val="tx1"/>
              </a:solidFill>
              <a:sym typeface="Wingdings" panose="05000000000000000000" pitchFamily="2" charset="2"/>
            </a:endParaRPr>
          </a:p>
          <a:p>
            <a:r>
              <a:rPr lang="fr-FR" dirty="0">
                <a:solidFill>
                  <a:schemeClr val="tx1"/>
                </a:solidFill>
                <a:sym typeface="Wingdings" panose="05000000000000000000" pitchFamily="2" charset="2"/>
                <a:hlinkClick r:id="rId4"/>
              </a:rPr>
              <a:t>http://www.ac-strasbourg.fr/pedagogie/casnav/enfants-allophones-nouvellement-arrives/ressources-premier-degre/supports-pour-valoriser-la-langue-dorigine/imagiers-multilingues/#c11781</a:t>
            </a:r>
            <a:endParaRPr lang="fr-FR" dirty="0">
              <a:solidFill>
                <a:schemeClr val="tx1"/>
              </a:solidFill>
              <a:sym typeface="Wingdings" panose="05000000000000000000" pitchFamily="2" charset="2"/>
            </a:endParaRPr>
          </a:p>
          <a:p>
            <a:r>
              <a:rPr lang="fr-FR" dirty="0">
                <a:solidFill>
                  <a:schemeClr val="tx1"/>
                </a:solidFill>
                <a:sym typeface="Wingdings" panose="05000000000000000000" pitchFamily="2" charset="2"/>
                <a:hlinkClick r:id="rId5"/>
              </a:rPr>
              <a:t>https://www.photo-de-classe.org/#/introduction</a:t>
            </a:r>
            <a:r>
              <a:rPr lang="fr-FR" dirty="0">
                <a:solidFill>
                  <a:schemeClr val="tx1"/>
                </a:solidFill>
                <a:sym typeface="Wingdings" panose="05000000000000000000" pitchFamily="2" charset="2"/>
              </a:rPr>
              <a:t> </a:t>
            </a:r>
          </a:p>
          <a:p>
            <a:r>
              <a:rPr lang="fr-FR" dirty="0">
                <a:solidFill>
                  <a:schemeClr val="tx1"/>
                </a:solidFill>
                <a:sym typeface="Wingdings" panose="05000000000000000000" pitchFamily="2" charset="2"/>
                <a:hlinkClick r:id="rId6"/>
              </a:rPr>
              <a:t>https://www.transculturel.eu/marierosemoro/J-ai-reve-d-une-grande-etendue-d-eau_a274.html</a:t>
            </a:r>
            <a:r>
              <a:rPr lang="fr-FR" dirty="0">
                <a:solidFill>
                  <a:schemeClr val="tx1"/>
                </a:solidFill>
                <a:sym typeface="Wingdings" panose="05000000000000000000" pitchFamily="2" charset="2"/>
              </a:rPr>
              <a:t> </a:t>
            </a:r>
          </a:p>
          <a:p>
            <a:r>
              <a:rPr lang="fr-FR" dirty="0">
                <a:solidFill>
                  <a:schemeClr val="tx1"/>
                </a:solidFill>
                <a:sym typeface="Wingdings" panose="05000000000000000000" pitchFamily="2" charset="2"/>
                <a:hlinkClick r:id="rId7"/>
              </a:rPr>
              <a:t>https://histoiresdelangues.fr/</a:t>
            </a:r>
            <a:r>
              <a:rPr lang="fr-FR" dirty="0">
                <a:solidFill>
                  <a:schemeClr val="tx1"/>
                </a:solidFill>
                <a:sym typeface="Wingdings" panose="05000000000000000000" pitchFamily="2" charset="2"/>
              </a:rPr>
              <a:t> </a:t>
            </a:r>
          </a:p>
          <a:p>
            <a:endParaRPr lang="fr-FR" dirty="0">
              <a:solidFill>
                <a:schemeClr val="tx1"/>
              </a:solidFill>
              <a:sym typeface="Wingdings" panose="05000000000000000000" pitchFamily="2" charset="2"/>
            </a:endParaRPr>
          </a:p>
        </p:txBody>
      </p:sp>
      <p:pic>
        <p:nvPicPr>
          <p:cNvPr id="5" name="Imag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049275" y="191353"/>
            <a:ext cx="1966512" cy="1923197"/>
          </a:xfrm>
          <a:prstGeom prst="rect">
            <a:avLst/>
          </a:prstGeom>
        </p:spPr>
      </p:pic>
    </p:spTree>
    <p:extLst>
      <p:ext uri="{BB962C8B-B14F-4D97-AF65-F5344CB8AC3E}">
        <p14:creationId xmlns:p14="http://schemas.microsoft.com/office/powerpoint/2010/main" val="798527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6900" y="829948"/>
            <a:ext cx="1966512" cy="1923197"/>
          </a:xfrm>
          <a:prstGeom prst="rect">
            <a:avLst/>
          </a:prstGeom>
        </p:spPr>
      </p:pic>
      <p:sp>
        <p:nvSpPr>
          <p:cNvPr id="2" name="Titre 1"/>
          <p:cNvSpPr>
            <a:spLocks noGrp="1"/>
          </p:cNvSpPr>
          <p:nvPr>
            <p:ph type="title"/>
          </p:nvPr>
        </p:nvSpPr>
        <p:spPr/>
        <p:txBody>
          <a:bodyPr/>
          <a:lstStyle/>
          <a:p>
            <a:r>
              <a:rPr lang="fr-FR" dirty="0">
                <a:solidFill>
                  <a:schemeClr val="tx1"/>
                </a:solidFill>
              </a:rPr>
              <a:t>Comment accueillir la diversité dans vos structures ? </a:t>
            </a:r>
          </a:p>
        </p:txBody>
      </p:sp>
      <p:sp>
        <p:nvSpPr>
          <p:cNvPr id="3" name="Espace réservé du contenu 2"/>
          <p:cNvSpPr>
            <a:spLocks noGrp="1"/>
          </p:cNvSpPr>
          <p:nvPr>
            <p:ph idx="1"/>
          </p:nvPr>
        </p:nvSpPr>
        <p:spPr>
          <a:xfrm>
            <a:off x="1097280" y="1845734"/>
            <a:ext cx="10058400" cy="4492004"/>
          </a:xfrm>
        </p:spPr>
        <p:txBody>
          <a:bodyPr>
            <a:normAutofit/>
          </a:bodyPr>
          <a:lstStyle/>
          <a:p>
            <a:r>
              <a:rPr lang="fr-FR" dirty="0">
                <a:solidFill>
                  <a:schemeClr val="tx1"/>
                </a:solidFill>
                <a:sym typeface="Wingdings" panose="05000000000000000000" pitchFamily="2" charset="2"/>
              </a:rPr>
              <a:t> Réfléchir ensemble à la création d’une action interculturelle réalisable dans vos établissements :</a:t>
            </a:r>
          </a:p>
          <a:p>
            <a:r>
              <a:rPr lang="fr-FR" dirty="0">
                <a:solidFill>
                  <a:schemeClr val="tx1"/>
                </a:solidFill>
                <a:sym typeface="Wingdings" panose="05000000000000000000" pitchFamily="2" charset="2"/>
              </a:rPr>
              <a:t>- Album de la crèche « d’où je viens »</a:t>
            </a:r>
          </a:p>
          <a:p>
            <a:r>
              <a:rPr lang="fr-FR" dirty="0">
                <a:solidFill>
                  <a:schemeClr val="tx1"/>
                </a:solidFill>
                <a:sym typeface="Wingdings" panose="05000000000000000000" pitchFamily="2" charset="2"/>
              </a:rPr>
              <a:t>- Carnaval ou fête en tenue traditionnelle</a:t>
            </a:r>
          </a:p>
          <a:p>
            <a:r>
              <a:rPr lang="fr-FR" dirty="0">
                <a:solidFill>
                  <a:schemeClr val="tx1"/>
                </a:solidFill>
                <a:sym typeface="Wingdings" panose="05000000000000000000" pitchFamily="2" charset="2"/>
              </a:rPr>
              <a:t>-  Dire « bonjour » dans toutes les langues dans la chanson d’accueil du matin</a:t>
            </a:r>
          </a:p>
          <a:p>
            <a:r>
              <a:rPr lang="fr-FR" dirty="0">
                <a:solidFill>
                  <a:schemeClr val="tx1"/>
                </a:solidFill>
                <a:sym typeface="Wingdings" panose="05000000000000000000" pitchFamily="2" charset="2"/>
              </a:rPr>
              <a:t>- Livret d’accueil dans toutes les langues</a:t>
            </a:r>
          </a:p>
          <a:p>
            <a:r>
              <a:rPr lang="fr-FR" dirty="0">
                <a:solidFill>
                  <a:schemeClr val="tx1"/>
                </a:solidFill>
                <a:sym typeface="Wingdings" panose="05000000000000000000" pitchFamily="2" charset="2"/>
              </a:rPr>
              <a:t>- Imagiers dans toutes les langues</a:t>
            </a:r>
          </a:p>
          <a:p>
            <a:r>
              <a:rPr lang="fr-FR" dirty="0">
                <a:solidFill>
                  <a:schemeClr val="tx1"/>
                </a:solidFill>
                <a:sym typeface="Wingdings" panose="05000000000000000000" pitchFamily="2" charset="2"/>
              </a:rPr>
              <a:t>- « Bonjour » en signant</a:t>
            </a:r>
          </a:p>
          <a:p>
            <a:r>
              <a:rPr lang="fr-FR" dirty="0">
                <a:solidFill>
                  <a:schemeClr val="tx1"/>
                </a:solidFill>
                <a:sym typeface="Wingdings" panose="05000000000000000000" pitchFamily="2" charset="2"/>
              </a:rPr>
              <a:t>- Chansons dans sa langue maternelle</a:t>
            </a:r>
          </a:p>
          <a:p>
            <a:endParaRPr lang="fr-FR" dirty="0">
              <a:solidFill>
                <a:schemeClr val="tx1"/>
              </a:solidFill>
              <a:sym typeface="Wingdings" panose="05000000000000000000" pitchFamily="2" charset="2"/>
            </a:endParaRPr>
          </a:p>
          <a:p>
            <a:endParaRPr lang="fr-FR" dirty="0">
              <a:solidFill>
                <a:schemeClr val="tx1"/>
              </a:solidFill>
              <a:sym typeface="Wingdings" panose="05000000000000000000" pitchFamily="2" charset="2"/>
            </a:endParaRPr>
          </a:p>
          <a:p>
            <a:endParaRPr lang="fr-FR" dirty="0">
              <a:solidFill>
                <a:schemeClr val="tx1"/>
              </a:solidFill>
              <a:sym typeface="Wingdings" panose="05000000000000000000" pitchFamily="2" charset="2"/>
            </a:endParaRPr>
          </a:p>
        </p:txBody>
      </p:sp>
    </p:spTree>
    <p:extLst>
      <p:ext uri="{BB962C8B-B14F-4D97-AF65-F5344CB8AC3E}">
        <p14:creationId xmlns:p14="http://schemas.microsoft.com/office/powerpoint/2010/main" val="1218342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Quelques éléments historiques </a:t>
            </a:r>
          </a:p>
        </p:txBody>
      </p:sp>
      <p:sp>
        <p:nvSpPr>
          <p:cNvPr id="3" name="Espace réservé du contenu 2"/>
          <p:cNvSpPr>
            <a:spLocks noGrp="1"/>
          </p:cNvSpPr>
          <p:nvPr>
            <p:ph idx="1"/>
          </p:nvPr>
        </p:nvSpPr>
        <p:spPr>
          <a:xfrm>
            <a:off x="571500" y="1845733"/>
            <a:ext cx="11444287" cy="4897967"/>
          </a:xfrm>
        </p:spPr>
        <p:txBody>
          <a:bodyPr>
            <a:normAutofit lnSpcReduction="10000"/>
          </a:bodyPr>
          <a:lstStyle/>
          <a:p>
            <a:r>
              <a:rPr lang="fr-FR" dirty="0">
                <a:solidFill>
                  <a:schemeClr val="tx1"/>
                </a:solidFill>
                <a:sym typeface="Wingdings" panose="05000000000000000000" pitchFamily="2" charset="2"/>
              </a:rPr>
              <a:t>- Différentes approches ont permis de penser l’interculturalité :</a:t>
            </a:r>
          </a:p>
          <a:p>
            <a:endParaRPr lang="fr-FR" dirty="0">
              <a:solidFill>
                <a:schemeClr val="tx1"/>
              </a:solidFill>
              <a:sym typeface="Wingdings" panose="05000000000000000000" pitchFamily="2" charset="2"/>
            </a:endParaRPr>
          </a:p>
          <a:p>
            <a:endParaRPr lang="fr-FR" dirty="0">
              <a:solidFill>
                <a:schemeClr val="tx1"/>
              </a:solidFill>
              <a:sym typeface="Wingdings" panose="05000000000000000000" pitchFamily="2" charset="2"/>
            </a:endParaRPr>
          </a:p>
          <a:p>
            <a:endParaRPr lang="fr-FR" dirty="0">
              <a:solidFill>
                <a:schemeClr val="tx1"/>
              </a:solidFill>
              <a:sym typeface="Wingdings" panose="05000000000000000000" pitchFamily="2" charset="2"/>
            </a:endParaRPr>
          </a:p>
          <a:p>
            <a:endParaRPr lang="fr-FR" dirty="0">
              <a:solidFill>
                <a:schemeClr val="tx1"/>
              </a:solidFill>
              <a:sym typeface="Wingdings" panose="05000000000000000000" pitchFamily="2" charset="2"/>
            </a:endParaRPr>
          </a:p>
          <a:p>
            <a:endParaRPr lang="fr-FR" dirty="0">
              <a:solidFill>
                <a:schemeClr val="tx1"/>
              </a:solidFill>
              <a:sym typeface="Wingdings" panose="05000000000000000000" pitchFamily="2" charset="2"/>
            </a:endParaRPr>
          </a:p>
          <a:p>
            <a:endParaRPr lang="fr-FR" dirty="0">
              <a:solidFill>
                <a:schemeClr val="tx1"/>
              </a:solidFill>
              <a:sym typeface="Wingdings" panose="05000000000000000000" pitchFamily="2" charset="2"/>
            </a:endParaRPr>
          </a:p>
          <a:p>
            <a:endParaRPr lang="fr-FR" dirty="0">
              <a:solidFill>
                <a:schemeClr val="tx1"/>
              </a:solidFill>
              <a:sym typeface="Wingdings" panose="05000000000000000000" pitchFamily="2" charset="2"/>
            </a:endParaRPr>
          </a:p>
          <a:p>
            <a:endParaRPr lang="fr-FR" dirty="0">
              <a:solidFill>
                <a:schemeClr val="tx1"/>
              </a:solidFill>
              <a:sym typeface="Wingdings" panose="05000000000000000000" pitchFamily="2" charset="2"/>
            </a:endParaRPr>
          </a:p>
          <a:p>
            <a:r>
              <a:rPr lang="fr-FR" dirty="0">
                <a:solidFill>
                  <a:schemeClr val="tx1"/>
                </a:solidFill>
                <a:sym typeface="Wingdings" panose="05000000000000000000" pitchFamily="2" charset="2"/>
              </a:rPr>
              <a:t>- Débat entre universalisme et culturalisme : dépassé par G. DEVEREUX</a:t>
            </a:r>
          </a:p>
          <a:p>
            <a:r>
              <a:rPr lang="fr-FR" dirty="0">
                <a:solidFill>
                  <a:schemeClr val="tx1"/>
                </a:solidFill>
                <a:sym typeface="Wingdings" panose="05000000000000000000" pitchFamily="2" charset="2"/>
              </a:rPr>
              <a:t>- D’autres disciplines modernes vont naitre : l’ethnopsychiatrie, la psychologie interculturelle clinique, etc.   </a:t>
            </a:r>
          </a:p>
          <a:p>
            <a:pPr marL="0" indent="0">
              <a:buNone/>
            </a:pPr>
            <a:endParaRPr lang="fr-FR" dirty="0">
              <a:solidFill>
                <a:schemeClr val="tx1"/>
              </a:solidFill>
              <a:sym typeface="Wingdings" panose="05000000000000000000" pitchFamily="2" charset="2"/>
            </a:endParaRPr>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49275" y="191353"/>
            <a:ext cx="1966512" cy="1923197"/>
          </a:xfrm>
          <a:prstGeom prst="rect">
            <a:avLst/>
          </a:prstGeom>
        </p:spPr>
      </p:pic>
      <p:graphicFrame>
        <p:nvGraphicFramePr>
          <p:cNvPr id="7" name="Diagramme 6"/>
          <p:cNvGraphicFramePr/>
          <p:nvPr>
            <p:extLst>
              <p:ext uri="{D42A27DB-BD31-4B8C-83A1-F6EECF244321}">
                <p14:modId xmlns:p14="http://schemas.microsoft.com/office/powerpoint/2010/main" val="1245445714"/>
              </p:ext>
            </p:extLst>
          </p:nvPr>
        </p:nvGraphicFramePr>
        <p:xfrm>
          <a:off x="2403473" y="2368755"/>
          <a:ext cx="9612314" cy="29938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20318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Comment définir la culture ? </a:t>
            </a:r>
          </a:p>
        </p:txBody>
      </p:sp>
      <p:sp>
        <p:nvSpPr>
          <p:cNvPr id="3" name="Espace réservé du contenu 2"/>
          <p:cNvSpPr>
            <a:spLocks noGrp="1"/>
          </p:cNvSpPr>
          <p:nvPr>
            <p:ph idx="1"/>
          </p:nvPr>
        </p:nvSpPr>
        <p:spPr>
          <a:xfrm>
            <a:off x="1097279" y="1845733"/>
            <a:ext cx="10427611" cy="4408417"/>
          </a:xfrm>
        </p:spPr>
        <p:txBody>
          <a:bodyPr>
            <a:normAutofit/>
          </a:bodyPr>
          <a:lstStyle/>
          <a:p>
            <a:pPr>
              <a:buFont typeface="Wingdings" panose="05000000000000000000" pitchFamily="2" charset="2"/>
              <a:buChar char="v"/>
            </a:pPr>
            <a:r>
              <a:rPr lang="fr-FR" dirty="0">
                <a:solidFill>
                  <a:schemeClr val="tx1"/>
                </a:solidFill>
                <a:sym typeface="Wingdings" panose="05000000000000000000" pitchFamily="2" charset="2"/>
              </a:rPr>
              <a:t> Travail difficile : elle n’est pas une nationalité, ni une religion, ni une langue</a:t>
            </a:r>
          </a:p>
          <a:p>
            <a:pPr>
              <a:buFont typeface="Wingdings" panose="05000000000000000000" pitchFamily="2" charset="2"/>
              <a:buChar char="v"/>
            </a:pPr>
            <a:r>
              <a:rPr lang="fr-FR" dirty="0">
                <a:solidFill>
                  <a:schemeClr val="tx1"/>
                </a:solidFill>
                <a:sym typeface="Wingdings" panose="05000000000000000000" pitchFamily="2" charset="2"/>
              </a:rPr>
              <a:t> Définition de </a:t>
            </a:r>
            <a:r>
              <a:rPr lang="fr-FR" dirty="0" err="1">
                <a:solidFill>
                  <a:schemeClr val="tx1"/>
                </a:solidFill>
                <a:sym typeface="Wingdings" panose="05000000000000000000" pitchFamily="2" charset="2"/>
              </a:rPr>
              <a:t>Marandon</a:t>
            </a:r>
            <a:r>
              <a:rPr lang="fr-FR" dirty="0">
                <a:solidFill>
                  <a:schemeClr val="tx1"/>
                </a:solidFill>
                <a:sym typeface="Wingdings" panose="05000000000000000000" pitchFamily="2" charset="2"/>
              </a:rPr>
              <a:t> : </a:t>
            </a: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9275" y="191353"/>
            <a:ext cx="1966512" cy="1923197"/>
          </a:xfrm>
          <a:prstGeom prst="rect">
            <a:avLst/>
          </a:prstGeom>
        </p:spPr>
      </p:pic>
      <p:graphicFrame>
        <p:nvGraphicFramePr>
          <p:cNvPr id="4" name="Diagramme 3"/>
          <p:cNvGraphicFramePr/>
          <p:nvPr>
            <p:extLst>
              <p:ext uri="{D42A27DB-BD31-4B8C-83A1-F6EECF244321}">
                <p14:modId xmlns:p14="http://schemas.microsoft.com/office/powerpoint/2010/main" val="1240978427"/>
              </p:ext>
            </p:extLst>
          </p:nvPr>
        </p:nvGraphicFramePr>
        <p:xfrm>
          <a:off x="4514850" y="2477530"/>
          <a:ext cx="6409965" cy="3776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50130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Les représentations culturelles </a:t>
            </a:r>
          </a:p>
        </p:txBody>
      </p:sp>
      <p:sp>
        <p:nvSpPr>
          <p:cNvPr id="3" name="Espace réservé du contenu 2"/>
          <p:cNvSpPr>
            <a:spLocks noGrp="1"/>
          </p:cNvSpPr>
          <p:nvPr>
            <p:ph idx="1"/>
          </p:nvPr>
        </p:nvSpPr>
        <p:spPr>
          <a:xfrm>
            <a:off x="1097279" y="1845733"/>
            <a:ext cx="10427611" cy="4408417"/>
          </a:xfrm>
        </p:spPr>
        <p:txBody>
          <a:bodyPr>
            <a:normAutofit/>
          </a:bodyPr>
          <a:lstStyle/>
          <a:p>
            <a:pPr>
              <a:buFont typeface="Wingdings" panose="05000000000000000000" pitchFamily="2" charset="2"/>
              <a:buChar char="v"/>
            </a:pPr>
            <a:r>
              <a:rPr lang="fr-FR" dirty="0">
                <a:solidFill>
                  <a:schemeClr val="tx1"/>
                </a:solidFill>
                <a:sym typeface="Wingdings" panose="05000000000000000000" pitchFamily="2" charset="2"/>
              </a:rPr>
              <a:t> Représentations culturelles = ce qui fait l’interface entre le dedans et le dehors</a:t>
            </a: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r>
              <a:rPr lang="fr-FR" dirty="0">
                <a:solidFill>
                  <a:schemeClr val="tx1"/>
                </a:solidFill>
                <a:sym typeface="Wingdings" panose="05000000000000000000" pitchFamily="2" charset="2"/>
              </a:rPr>
              <a:t> Trois niveaux : </a:t>
            </a: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marL="0" indent="0">
              <a:buNone/>
            </a:pPr>
            <a:endParaRPr lang="fr-FR" dirty="0">
              <a:solidFill>
                <a:schemeClr val="tx1"/>
              </a:solidFill>
              <a:sym typeface="Wingdings" panose="05000000000000000000" pitchFamily="2" charset="2"/>
            </a:endParaRPr>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49275" y="191353"/>
            <a:ext cx="1966512" cy="1923197"/>
          </a:xfrm>
          <a:prstGeom prst="rect">
            <a:avLst/>
          </a:prstGeom>
        </p:spPr>
      </p:pic>
      <p:graphicFrame>
        <p:nvGraphicFramePr>
          <p:cNvPr id="6" name="Diagramme 5"/>
          <p:cNvGraphicFramePr/>
          <p:nvPr>
            <p:extLst>
              <p:ext uri="{D42A27DB-BD31-4B8C-83A1-F6EECF244321}">
                <p14:modId xmlns:p14="http://schemas.microsoft.com/office/powerpoint/2010/main" val="1285593277"/>
              </p:ext>
            </p:extLst>
          </p:nvPr>
        </p:nvGraphicFramePr>
        <p:xfrm>
          <a:off x="3217046" y="2438400"/>
          <a:ext cx="6188075" cy="358122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411221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34611" y="652540"/>
            <a:ext cx="1966512" cy="1923197"/>
          </a:xfrm>
          <a:prstGeom prst="rect">
            <a:avLst/>
          </a:prstGeom>
        </p:spPr>
      </p:pic>
      <p:sp>
        <p:nvSpPr>
          <p:cNvPr id="2" name="Titre 1"/>
          <p:cNvSpPr>
            <a:spLocks noGrp="1"/>
          </p:cNvSpPr>
          <p:nvPr>
            <p:ph type="title"/>
          </p:nvPr>
        </p:nvSpPr>
        <p:spPr/>
        <p:txBody>
          <a:bodyPr/>
          <a:lstStyle/>
          <a:p>
            <a:r>
              <a:rPr lang="fr-FR" dirty="0">
                <a:solidFill>
                  <a:schemeClr val="tx1"/>
                </a:solidFill>
              </a:rPr>
              <a:t>Les représentations de l’enfant et de sa famille</a:t>
            </a:r>
          </a:p>
        </p:txBody>
      </p:sp>
      <p:sp>
        <p:nvSpPr>
          <p:cNvPr id="3" name="Espace réservé du contenu 2"/>
          <p:cNvSpPr>
            <a:spLocks noGrp="1"/>
          </p:cNvSpPr>
          <p:nvPr>
            <p:ph idx="1"/>
          </p:nvPr>
        </p:nvSpPr>
        <p:spPr>
          <a:xfrm>
            <a:off x="1097279" y="1845733"/>
            <a:ext cx="10427611" cy="4408417"/>
          </a:xfrm>
        </p:spPr>
        <p:txBody>
          <a:bodyPr>
            <a:normAutofit/>
          </a:bodyPr>
          <a:lstStyle/>
          <a:p>
            <a:pPr>
              <a:buFont typeface="Wingdings" panose="05000000000000000000" pitchFamily="2" charset="2"/>
              <a:buChar char="v"/>
            </a:pPr>
            <a:r>
              <a:rPr lang="fr-FR" dirty="0">
                <a:solidFill>
                  <a:schemeClr val="tx1"/>
                </a:solidFill>
                <a:sym typeface="Wingdings" panose="05000000000000000000" pitchFamily="2" charset="2"/>
              </a:rPr>
              <a:t> Différents types de familles</a:t>
            </a: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marL="0" indent="0">
              <a:buNone/>
            </a:pPr>
            <a:endParaRPr lang="fr-FR" dirty="0">
              <a:solidFill>
                <a:schemeClr val="tx1"/>
              </a:solidFill>
              <a:sym typeface="Wingdings" panose="05000000000000000000" pitchFamily="2" charset="2"/>
            </a:endParaRPr>
          </a:p>
        </p:txBody>
      </p:sp>
      <p:graphicFrame>
        <p:nvGraphicFramePr>
          <p:cNvPr id="9" name="Diagramme 8"/>
          <p:cNvGraphicFramePr/>
          <p:nvPr>
            <p:extLst>
              <p:ext uri="{D42A27DB-BD31-4B8C-83A1-F6EECF244321}">
                <p14:modId xmlns:p14="http://schemas.microsoft.com/office/powerpoint/2010/main" val="4075515980"/>
              </p:ext>
            </p:extLst>
          </p:nvPr>
        </p:nvGraphicFramePr>
        <p:xfrm>
          <a:off x="679450" y="3486150"/>
          <a:ext cx="4502149" cy="191779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0" name="Diagramme 9"/>
          <p:cNvGraphicFramePr/>
          <p:nvPr>
            <p:extLst>
              <p:ext uri="{D42A27DB-BD31-4B8C-83A1-F6EECF244321}">
                <p14:modId xmlns:p14="http://schemas.microsoft.com/office/powerpoint/2010/main" val="1540453076"/>
              </p:ext>
            </p:extLst>
          </p:nvPr>
        </p:nvGraphicFramePr>
        <p:xfrm>
          <a:off x="5642966" y="1845733"/>
          <a:ext cx="4591646" cy="153564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11" name="Diagramme 10"/>
          <p:cNvGraphicFramePr/>
          <p:nvPr>
            <p:extLst>
              <p:ext uri="{D42A27DB-BD31-4B8C-83A1-F6EECF244321}">
                <p14:modId xmlns:p14="http://schemas.microsoft.com/office/powerpoint/2010/main" val="540889951"/>
              </p:ext>
            </p:extLst>
          </p:nvPr>
        </p:nvGraphicFramePr>
        <p:xfrm>
          <a:off x="6581775" y="4302210"/>
          <a:ext cx="5281233" cy="1855122"/>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Tree>
    <p:extLst>
      <p:ext uri="{BB962C8B-B14F-4D97-AF65-F5344CB8AC3E}">
        <p14:creationId xmlns:p14="http://schemas.microsoft.com/office/powerpoint/2010/main" val="2485519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Visionnage commenté </a:t>
            </a:r>
          </a:p>
        </p:txBody>
      </p:sp>
      <p:sp>
        <p:nvSpPr>
          <p:cNvPr id="3" name="Espace réservé du contenu 2"/>
          <p:cNvSpPr>
            <a:spLocks noGrp="1"/>
          </p:cNvSpPr>
          <p:nvPr>
            <p:ph idx="1"/>
          </p:nvPr>
        </p:nvSpPr>
        <p:spPr>
          <a:xfrm>
            <a:off x="1097279" y="1845733"/>
            <a:ext cx="10653287" cy="4408417"/>
          </a:xfrm>
        </p:spPr>
        <p:txBody>
          <a:bodyPr>
            <a:normAutofit fontScale="92500" lnSpcReduction="20000"/>
          </a:bodyPr>
          <a:lstStyle/>
          <a:p>
            <a:r>
              <a:rPr lang="fr-FR" dirty="0">
                <a:solidFill>
                  <a:schemeClr val="tx1"/>
                </a:solidFill>
                <a:sym typeface="Wingdings" panose="05000000000000000000" pitchFamily="2" charset="2"/>
              </a:rPr>
              <a:t>Film « Bébés » (Thomas </a:t>
            </a:r>
            <a:r>
              <a:rPr lang="fr-FR" dirty="0" err="1">
                <a:solidFill>
                  <a:schemeClr val="tx1"/>
                </a:solidFill>
                <a:sym typeface="Wingdings" panose="05000000000000000000" pitchFamily="2" charset="2"/>
              </a:rPr>
              <a:t>Balmès</a:t>
            </a:r>
            <a:r>
              <a:rPr lang="fr-FR" dirty="0">
                <a:solidFill>
                  <a:schemeClr val="tx1"/>
                </a:solidFill>
                <a:sym typeface="Wingdings" panose="05000000000000000000" pitchFamily="2" charset="2"/>
              </a:rPr>
              <a:t>, 2010)</a:t>
            </a:r>
          </a:p>
          <a:p>
            <a:r>
              <a:rPr lang="fr-FR" dirty="0">
                <a:solidFill>
                  <a:schemeClr val="tx1"/>
                </a:solidFill>
                <a:sym typeface="Wingdings" panose="05000000000000000000" pitchFamily="2" charset="2"/>
              </a:rPr>
              <a:t> </a:t>
            </a:r>
          </a:p>
          <a:p>
            <a:pPr>
              <a:buFont typeface="Wingdings" panose="05000000000000000000" pitchFamily="2" charset="2"/>
              <a:buChar char="v"/>
            </a:pPr>
            <a:r>
              <a:rPr lang="fr-FR" dirty="0">
                <a:solidFill>
                  <a:schemeClr val="tx1"/>
                </a:solidFill>
                <a:sym typeface="Wingdings" panose="05000000000000000000" pitchFamily="2" charset="2"/>
              </a:rPr>
              <a:t> Passages 1 (2’34) : Grossesse et accouchement</a:t>
            </a:r>
          </a:p>
          <a:p>
            <a:pPr>
              <a:buFont typeface="Wingdings" panose="05000000000000000000" pitchFamily="2" charset="2"/>
              <a:buChar char="v"/>
            </a:pPr>
            <a:r>
              <a:rPr lang="fr-FR" dirty="0">
                <a:solidFill>
                  <a:schemeClr val="tx1"/>
                </a:solidFill>
                <a:sym typeface="Wingdings" panose="05000000000000000000" pitchFamily="2" charset="2"/>
              </a:rPr>
              <a:t> Passages 2 (19’15/23’55/) : Hygiène</a:t>
            </a:r>
          </a:p>
          <a:p>
            <a:pPr>
              <a:buFont typeface="Wingdings" panose="05000000000000000000" pitchFamily="2" charset="2"/>
              <a:buChar char="v"/>
            </a:pPr>
            <a:r>
              <a:rPr lang="fr-FR" dirty="0">
                <a:solidFill>
                  <a:schemeClr val="tx1"/>
                </a:solidFill>
                <a:sym typeface="Wingdings" panose="05000000000000000000" pitchFamily="2" charset="2"/>
              </a:rPr>
              <a:t> Passages 3 (28’/32’40/43’40/1h04’) : Motricité</a:t>
            </a:r>
          </a:p>
          <a:p>
            <a:pPr>
              <a:buFont typeface="Wingdings" panose="05000000000000000000" pitchFamily="2" charset="2"/>
              <a:buChar char="v"/>
            </a:pPr>
            <a:r>
              <a:rPr lang="fr-FR" dirty="0">
                <a:solidFill>
                  <a:schemeClr val="tx1"/>
                </a:solidFill>
                <a:sym typeface="Wingdings" panose="05000000000000000000" pitchFamily="2" charset="2"/>
              </a:rPr>
              <a:t> Passages 4 (33’45/38’/39’52/1h) : Environnement</a:t>
            </a:r>
          </a:p>
          <a:p>
            <a:pPr>
              <a:buFont typeface="Wingdings" panose="05000000000000000000" pitchFamily="2" charset="2"/>
              <a:buChar char="v"/>
            </a:pPr>
            <a:r>
              <a:rPr lang="fr-FR" dirty="0">
                <a:solidFill>
                  <a:schemeClr val="tx1"/>
                </a:solidFill>
                <a:sym typeface="Wingdings" panose="05000000000000000000" pitchFamily="2" charset="2"/>
              </a:rPr>
              <a:t> Passages 5 (49’) : Langage</a:t>
            </a:r>
          </a:p>
          <a:p>
            <a:pPr>
              <a:buFont typeface="Wingdings" panose="05000000000000000000" pitchFamily="2" charset="2"/>
              <a:buChar char="v"/>
            </a:pPr>
            <a:r>
              <a:rPr lang="fr-FR" dirty="0">
                <a:solidFill>
                  <a:schemeClr val="tx1"/>
                </a:solidFill>
                <a:sym typeface="Wingdings" panose="05000000000000000000" pitchFamily="2" charset="2"/>
              </a:rPr>
              <a:t> Passages 6 (55’15) : Alimentation</a:t>
            </a:r>
          </a:p>
          <a:p>
            <a:pPr marL="0" indent="0">
              <a:buNone/>
            </a:pPr>
            <a:endParaRPr lang="fr-FR" dirty="0">
              <a:solidFill>
                <a:schemeClr val="tx1"/>
              </a:solidFill>
              <a:sym typeface="Wingdings" panose="05000000000000000000" pitchFamily="2" charset="2"/>
            </a:endParaRPr>
          </a:p>
          <a:p>
            <a:pPr marL="0" indent="0">
              <a:buNone/>
            </a:pPr>
            <a:endParaRPr lang="fr-FR" dirty="0">
              <a:solidFill>
                <a:schemeClr val="tx1"/>
              </a:solidFill>
              <a:sym typeface="Wingdings" panose="05000000000000000000" pitchFamily="2" charset="2"/>
            </a:endParaRPr>
          </a:p>
          <a:p>
            <a:pPr marL="0" indent="0">
              <a:buNone/>
            </a:pPr>
            <a:r>
              <a:rPr lang="fr-FR" dirty="0">
                <a:solidFill>
                  <a:schemeClr val="tx1"/>
                </a:solidFill>
                <a:sym typeface="Wingdings" panose="05000000000000000000" pitchFamily="2" charset="2"/>
              </a:rPr>
              <a:t>Autre film : « Bébés du monde » (Béatrice </a:t>
            </a:r>
            <a:r>
              <a:rPr lang="fr-FR" dirty="0" err="1">
                <a:solidFill>
                  <a:schemeClr val="tx1"/>
                </a:solidFill>
                <a:sym typeface="Wingdings" panose="05000000000000000000" pitchFamily="2" charset="2"/>
              </a:rPr>
              <a:t>Fontanel</a:t>
            </a:r>
            <a:r>
              <a:rPr lang="fr-FR" dirty="0">
                <a:solidFill>
                  <a:schemeClr val="tx1"/>
                </a:solidFill>
                <a:sym typeface="Wingdings" panose="05000000000000000000" pitchFamily="2" charset="2"/>
              </a:rPr>
              <a:t>, Claire D’Harcourt, Emmanuelle </a:t>
            </a:r>
            <a:r>
              <a:rPr lang="fr-FR" dirty="0" err="1">
                <a:solidFill>
                  <a:schemeClr val="tx1"/>
                </a:solidFill>
                <a:sym typeface="Wingdings" panose="05000000000000000000" pitchFamily="2" charset="2"/>
              </a:rPr>
              <a:t>Nobecourt</a:t>
            </a:r>
            <a:r>
              <a:rPr lang="fr-FR" dirty="0">
                <a:solidFill>
                  <a:schemeClr val="tx1"/>
                </a:solidFill>
                <a:sym typeface="Wingdings" panose="05000000000000000000" pitchFamily="2" charset="2"/>
              </a:rPr>
              <a:t>, 2000)</a:t>
            </a: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9275" y="191353"/>
            <a:ext cx="1966512" cy="1923197"/>
          </a:xfrm>
          <a:prstGeom prst="rect">
            <a:avLst/>
          </a:prstGeom>
        </p:spPr>
      </p:pic>
    </p:spTree>
    <p:extLst>
      <p:ext uri="{BB962C8B-B14F-4D97-AF65-F5344CB8AC3E}">
        <p14:creationId xmlns:p14="http://schemas.microsoft.com/office/powerpoint/2010/main" val="3436353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34611" y="652540"/>
            <a:ext cx="1966512" cy="1923197"/>
          </a:xfrm>
          <a:prstGeom prst="rect">
            <a:avLst/>
          </a:prstGeom>
        </p:spPr>
      </p:pic>
      <p:sp>
        <p:nvSpPr>
          <p:cNvPr id="2" name="Titre 1"/>
          <p:cNvSpPr>
            <a:spLocks noGrp="1"/>
          </p:cNvSpPr>
          <p:nvPr>
            <p:ph type="title"/>
          </p:nvPr>
        </p:nvSpPr>
        <p:spPr/>
        <p:txBody>
          <a:bodyPr/>
          <a:lstStyle/>
          <a:p>
            <a:r>
              <a:rPr lang="fr-FR" dirty="0">
                <a:solidFill>
                  <a:schemeClr val="tx1"/>
                </a:solidFill>
              </a:rPr>
              <a:t>Les représentations de l’enfant et de sa famille</a:t>
            </a:r>
          </a:p>
        </p:txBody>
      </p:sp>
      <p:sp>
        <p:nvSpPr>
          <p:cNvPr id="3" name="Espace réservé du contenu 2"/>
          <p:cNvSpPr>
            <a:spLocks noGrp="1"/>
          </p:cNvSpPr>
          <p:nvPr>
            <p:ph idx="1"/>
          </p:nvPr>
        </p:nvSpPr>
        <p:spPr>
          <a:xfrm>
            <a:off x="1097279" y="1845733"/>
            <a:ext cx="10256521" cy="4408417"/>
          </a:xfrm>
        </p:spPr>
        <p:txBody>
          <a:bodyPr>
            <a:normAutofit/>
          </a:bodyPr>
          <a:lstStyle/>
          <a:p>
            <a:pPr>
              <a:buFont typeface="Wingdings" panose="05000000000000000000" pitchFamily="2" charset="2"/>
              <a:buChar char="v"/>
            </a:pPr>
            <a:r>
              <a:rPr lang="fr-FR" dirty="0">
                <a:solidFill>
                  <a:schemeClr val="tx1"/>
                </a:solidFill>
                <a:sym typeface="Wingdings" panose="05000000000000000000" pitchFamily="2" charset="2"/>
              </a:rPr>
              <a:t> Un exemple d’une conception de la famille très différente de notre vision occidentale : </a:t>
            </a:r>
          </a:p>
          <a:p>
            <a:pPr marL="0" indent="0">
              <a:buNone/>
            </a:pPr>
            <a:r>
              <a:rPr lang="fr-FR" dirty="0">
                <a:solidFill>
                  <a:schemeClr val="tx1"/>
                </a:solidFill>
                <a:sym typeface="Wingdings" panose="05000000000000000000" pitchFamily="2" charset="2"/>
              </a:rPr>
              <a:t>La famille « asiatique »</a:t>
            </a:r>
          </a:p>
          <a:p>
            <a:pPr marL="0" indent="0">
              <a:buNone/>
            </a:pPr>
            <a:endParaRPr lang="fr-FR" dirty="0">
              <a:solidFill>
                <a:schemeClr val="tx1"/>
              </a:solidFill>
              <a:sym typeface="Wingdings" panose="05000000000000000000" pitchFamily="2" charset="2"/>
            </a:endParaRPr>
          </a:p>
          <a:p>
            <a:pPr>
              <a:buFont typeface="Wingdings" panose="05000000000000000000" pitchFamily="2" charset="2"/>
              <a:buChar char="v"/>
            </a:pPr>
            <a:r>
              <a:rPr lang="fr-FR" dirty="0">
                <a:solidFill>
                  <a:schemeClr val="tx1"/>
                </a:solidFill>
                <a:sym typeface="Wingdings" panose="05000000000000000000" pitchFamily="2" charset="2"/>
              </a:rPr>
              <a:t> Héritage des écrits de Confucius (551-479 </a:t>
            </a:r>
            <a:r>
              <a:rPr lang="fr-FR" dirty="0" err="1">
                <a:solidFill>
                  <a:schemeClr val="tx1"/>
                </a:solidFill>
                <a:sym typeface="Wingdings" panose="05000000000000000000" pitchFamily="2" charset="2"/>
              </a:rPr>
              <a:t>av.JC</a:t>
            </a:r>
            <a:r>
              <a:rPr lang="fr-FR" dirty="0">
                <a:solidFill>
                  <a:schemeClr val="tx1"/>
                </a:solidFill>
                <a:sym typeface="Wingdings" panose="05000000000000000000" pitchFamily="2" charset="2"/>
              </a:rPr>
              <a:t>) = </a:t>
            </a:r>
            <a:r>
              <a:rPr lang="fr-FR" b="1" dirty="0">
                <a:solidFill>
                  <a:schemeClr val="tx1"/>
                </a:solidFill>
                <a:sym typeface="Wingdings" panose="05000000000000000000" pitchFamily="2" charset="2"/>
              </a:rPr>
              <a:t>confucianisme  </a:t>
            </a:r>
            <a:r>
              <a:rPr lang="fr-FR" dirty="0">
                <a:solidFill>
                  <a:schemeClr val="tx1"/>
                </a:solidFill>
                <a:sym typeface="Wingdings" panose="05000000000000000000" pitchFamily="2" charset="2"/>
              </a:rPr>
              <a:t>pensée toujours très présente</a:t>
            </a:r>
          </a:p>
          <a:p>
            <a:pPr marL="0" indent="0">
              <a:buNone/>
            </a:pPr>
            <a:endParaRPr lang="fr-FR" dirty="0">
              <a:solidFill>
                <a:schemeClr val="tx1"/>
              </a:solidFill>
              <a:sym typeface="Wingdings" panose="05000000000000000000" pitchFamily="2" charset="2"/>
            </a:endParaRPr>
          </a:p>
          <a:p>
            <a:pPr>
              <a:buFont typeface="Wingdings" panose="05000000000000000000" pitchFamily="2" charset="2"/>
              <a:buChar char="v"/>
            </a:pPr>
            <a:r>
              <a:rPr lang="fr-FR" dirty="0">
                <a:solidFill>
                  <a:schemeClr val="tx1"/>
                </a:solidFill>
                <a:sym typeface="Wingdings" panose="05000000000000000000" pitchFamily="2" charset="2"/>
              </a:rPr>
              <a:t> Plusieurs valeurs fondamentales : </a:t>
            </a:r>
          </a:p>
          <a:p>
            <a:pPr>
              <a:buFont typeface="Arial" panose="020B0604020202020204" pitchFamily="34" charset="0"/>
              <a:buChar char="•"/>
            </a:pPr>
            <a:r>
              <a:rPr lang="fr-FR" dirty="0">
                <a:solidFill>
                  <a:schemeClr val="tx1"/>
                </a:solidFill>
                <a:sym typeface="Wingdings" panose="05000000000000000000" pitchFamily="2" charset="2"/>
              </a:rPr>
              <a:t> Notion d’harmonie : pour l’individu, dans le groupe, dans la famille</a:t>
            </a:r>
          </a:p>
          <a:p>
            <a:pPr>
              <a:buFont typeface="Arial" panose="020B0604020202020204" pitchFamily="34" charset="0"/>
              <a:buChar char="•"/>
            </a:pPr>
            <a:r>
              <a:rPr lang="fr-FR" dirty="0">
                <a:solidFill>
                  <a:schemeClr val="tx1"/>
                </a:solidFill>
                <a:sym typeface="Wingdings" panose="05000000000000000000" pitchFamily="2" charset="2"/>
              </a:rPr>
              <a:t> Chaque individu est responsable de l’harmonie familiale  beaucoup d’enjeu autour de la dignité</a:t>
            </a:r>
          </a:p>
          <a:p>
            <a:pPr>
              <a:buFont typeface="Arial" panose="020B0604020202020204" pitchFamily="34" charset="0"/>
              <a:buChar char="•"/>
            </a:pPr>
            <a:r>
              <a:rPr lang="fr-FR" dirty="0">
                <a:solidFill>
                  <a:schemeClr val="tx1"/>
                </a:solidFill>
                <a:sym typeface="Wingdings" panose="05000000000000000000" pitchFamily="2" charset="2"/>
              </a:rPr>
              <a:t> Importance de la maitrise de soi, du savoir-être, du respect de l’ordre et de la soumission </a:t>
            </a: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marL="0" indent="0">
              <a:buNone/>
            </a:pPr>
            <a:endParaRPr lang="fr-FR" dirty="0">
              <a:solidFill>
                <a:schemeClr val="tx1"/>
              </a:solidFill>
              <a:sym typeface="Wingdings" panose="05000000000000000000" pitchFamily="2" charset="2"/>
            </a:endParaRPr>
          </a:p>
        </p:txBody>
      </p:sp>
    </p:spTree>
    <p:extLst>
      <p:ext uri="{BB962C8B-B14F-4D97-AF65-F5344CB8AC3E}">
        <p14:creationId xmlns:p14="http://schemas.microsoft.com/office/powerpoint/2010/main" val="835600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34611" y="652540"/>
            <a:ext cx="1966512" cy="1923197"/>
          </a:xfrm>
          <a:prstGeom prst="rect">
            <a:avLst/>
          </a:prstGeom>
        </p:spPr>
      </p:pic>
      <p:sp>
        <p:nvSpPr>
          <p:cNvPr id="2" name="Titre 1"/>
          <p:cNvSpPr>
            <a:spLocks noGrp="1"/>
          </p:cNvSpPr>
          <p:nvPr>
            <p:ph type="title"/>
          </p:nvPr>
        </p:nvSpPr>
        <p:spPr/>
        <p:txBody>
          <a:bodyPr/>
          <a:lstStyle/>
          <a:p>
            <a:r>
              <a:rPr lang="fr-FR" dirty="0">
                <a:solidFill>
                  <a:schemeClr val="tx1"/>
                </a:solidFill>
              </a:rPr>
              <a:t>Les représentations de l’enfant et de sa famille</a:t>
            </a:r>
          </a:p>
        </p:txBody>
      </p:sp>
      <p:sp>
        <p:nvSpPr>
          <p:cNvPr id="3" name="Espace réservé du contenu 2"/>
          <p:cNvSpPr>
            <a:spLocks noGrp="1"/>
          </p:cNvSpPr>
          <p:nvPr>
            <p:ph idx="1"/>
          </p:nvPr>
        </p:nvSpPr>
        <p:spPr>
          <a:xfrm>
            <a:off x="1097279" y="1845733"/>
            <a:ext cx="10256521" cy="4408417"/>
          </a:xfrm>
        </p:spPr>
        <p:txBody>
          <a:bodyPr>
            <a:normAutofit/>
          </a:bodyPr>
          <a:lstStyle/>
          <a:p>
            <a:pPr>
              <a:buFont typeface="Wingdings" panose="05000000000000000000" pitchFamily="2" charset="2"/>
              <a:buChar char="v"/>
            </a:pPr>
            <a:r>
              <a:rPr lang="fr-FR" dirty="0">
                <a:solidFill>
                  <a:schemeClr val="tx1"/>
                </a:solidFill>
                <a:sym typeface="Wingdings" panose="05000000000000000000" pitchFamily="2" charset="2"/>
              </a:rPr>
              <a:t> Différentes représentations sur la « circulation » des enfants</a:t>
            </a:r>
          </a:p>
          <a:p>
            <a:pPr>
              <a:buFont typeface="Wingdings" panose="05000000000000000000" pitchFamily="2" charset="2"/>
              <a:buChar char="v"/>
            </a:pPr>
            <a:endParaRPr lang="fr-FR" dirty="0">
              <a:solidFill>
                <a:schemeClr val="tx1"/>
              </a:solidFill>
              <a:sym typeface="Wingdings" panose="05000000000000000000" pitchFamily="2" charset="2"/>
            </a:endParaRPr>
          </a:p>
          <a:p>
            <a:pPr marL="0" indent="0">
              <a:buNone/>
            </a:pPr>
            <a:r>
              <a:rPr lang="fr-FR" dirty="0">
                <a:solidFill>
                  <a:schemeClr val="tx1"/>
                </a:solidFill>
                <a:sym typeface="Wingdings" panose="05000000000000000000" pitchFamily="2" charset="2"/>
              </a:rPr>
              <a:t>Ce qu’on appelle en occident « adoption » </a:t>
            </a:r>
          </a:p>
          <a:p>
            <a:pPr marL="0" indent="0">
              <a:buNone/>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marL="0" indent="0">
              <a:buNone/>
            </a:pPr>
            <a:endParaRPr lang="fr-FR" dirty="0">
              <a:solidFill>
                <a:schemeClr val="tx1"/>
              </a:solidFill>
              <a:sym typeface="Wingdings" panose="05000000000000000000" pitchFamily="2" charset="2"/>
            </a:endParaRPr>
          </a:p>
        </p:txBody>
      </p:sp>
      <p:graphicFrame>
        <p:nvGraphicFramePr>
          <p:cNvPr id="6" name="Diagramme 5"/>
          <p:cNvGraphicFramePr/>
          <p:nvPr>
            <p:extLst>
              <p:ext uri="{D42A27DB-BD31-4B8C-83A1-F6EECF244321}">
                <p14:modId xmlns:p14="http://schemas.microsoft.com/office/powerpoint/2010/main" val="1296232274"/>
              </p:ext>
            </p:extLst>
          </p:nvPr>
        </p:nvGraphicFramePr>
        <p:xfrm>
          <a:off x="2138162" y="2930553"/>
          <a:ext cx="6426200" cy="28617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4120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68910" y="167319"/>
            <a:ext cx="1965429" cy="1922137"/>
          </a:xfrm>
          <a:prstGeom prst="rect">
            <a:avLst/>
          </a:prstGeom>
        </p:spPr>
      </p:pic>
      <p:sp>
        <p:nvSpPr>
          <p:cNvPr id="2" name="Titre 1"/>
          <p:cNvSpPr>
            <a:spLocks noGrp="1"/>
          </p:cNvSpPr>
          <p:nvPr>
            <p:ph type="title"/>
          </p:nvPr>
        </p:nvSpPr>
        <p:spPr/>
        <p:txBody>
          <a:bodyPr/>
          <a:lstStyle/>
          <a:p>
            <a:r>
              <a:rPr lang="fr-FR" dirty="0">
                <a:solidFill>
                  <a:schemeClr val="tx1"/>
                </a:solidFill>
              </a:rPr>
              <a:t>Autres représentations</a:t>
            </a:r>
          </a:p>
        </p:txBody>
      </p:sp>
      <p:sp>
        <p:nvSpPr>
          <p:cNvPr id="3" name="Espace réservé du contenu 2"/>
          <p:cNvSpPr>
            <a:spLocks noGrp="1"/>
          </p:cNvSpPr>
          <p:nvPr>
            <p:ph idx="1"/>
          </p:nvPr>
        </p:nvSpPr>
        <p:spPr>
          <a:xfrm>
            <a:off x="567558" y="1845733"/>
            <a:ext cx="11246069" cy="4408417"/>
          </a:xfrm>
        </p:spPr>
        <p:txBody>
          <a:bodyPr>
            <a:normAutofit fontScale="92500" lnSpcReduction="20000"/>
          </a:bodyPr>
          <a:lstStyle/>
          <a:p>
            <a:pPr>
              <a:buFont typeface="Wingdings" panose="05000000000000000000" pitchFamily="2" charset="2"/>
              <a:buChar char="v"/>
            </a:pPr>
            <a:r>
              <a:rPr lang="fr-FR" dirty="0">
                <a:solidFill>
                  <a:schemeClr val="tx1"/>
                </a:solidFill>
                <a:sym typeface="Wingdings" panose="05000000000000000000" pitchFamily="2" charset="2"/>
              </a:rPr>
              <a:t> Représentations du handicap :</a:t>
            </a:r>
          </a:p>
          <a:p>
            <a:pPr marL="0" indent="0">
              <a:buNone/>
            </a:pPr>
            <a:r>
              <a:rPr lang="fr-FR" dirty="0">
                <a:solidFill>
                  <a:schemeClr val="tx1"/>
                </a:solidFill>
                <a:sym typeface="Wingdings" panose="05000000000000000000" pitchFamily="2" charset="2"/>
              </a:rPr>
              <a:t>- Notion d’enfants « singuliers », surtout en Afrique noire : ex : l’enfant Nit-</a:t>
            </a:r>
            <a:r>
              <a:rPr lang="fr-FR" dirty="0" err="1">
                <a:solidFill>
                  <a:schemeClr val="tx1"/>
                </a:solidFill>
                <a:sym typeface="Wingdings" panose="05000000000000000000" pitchFamily="2" charset="2"/>
              </a:rPr>
              <a:t>ku</a:t>
            </a:r>
            <a:r>
              <a:rPr lang="fr-FR" dirty="0">
                <a:solidFill>
                  <a:schemeClr val="tx1"/>
                </a:solidFill>
                <a:sym typeface="Wingdings" panose="05000000000000000000" pitchFamily="2" charset="2"/>
              </a:rPr>
              <a:t>-bon ou enfant ancêtre, l’enfant </a:t>
            </a:r>
            <a:r>
              <a:rPr lang="fr-FR" dirty="0" err="1">
                <a:solidFill>
                  <a:schemeClr val="tx1"/>
                </a:solidFill>
                <a:sym typeface="Wingdings" panose="05000000000000000000" pitchFamily="2" charset="2"/>
              </a:rPr>
              <a:t>Tohossou</a:t>
            </a:r>
            <a:r>
              <a:rPr lang="fr-FR" dirty="0">
                <a:solidFill>
                  <a:schemeClr val="tx1"/>
                </a:solidFill>
                <a:sym typeface="Wingdings" panose="05000000000000000000" pitchFamily="2" charset="2"/>
              </a:rPr>
              <a:t>, bébés esprits, </a:t>
            </a:r>
          </a:p>
          <a:p>
            <a:pPr marL="0" indent="0">
              <a:buNone/>
            </a:pPr>
            <a:r>
              <a:rPr lang="fr-FR" dirty="0">
                <a:solidFill>
                  <a:schemeClr val="tx1"/>
                </a:solidFill>
                <a:sym typeface="Wingdings" panose="05000000000000000000" pitchFamily="2" charset="2"/>
              </a:rPr>
              <a:t>- Intervention du monde surnaturel : ex : le djinn</a:t>
            </a:r>
          </a:p>
          <a:p>
            <a:pPr>
              <a:buFontTx/>
              <a:buChar char="-"/>
            </a:pPr>
            <a:endParaRPr lang="fr-FR" dirty="0">
              <a:solidFill>
                <a:schemeClr val="tx1"/>
              </a:solidFill>
              <a:sym typeface="Wingdings" panose="05000000000000000000" pitchFamily="2" charset="2"/>
            </a:endParaRPr>
          </a:p>
          <a:p>
            <a:pPr>
              <a:buFont typeface="Wingdings" panose="05000000000000000000" pitchFamily="2" charset="2"/>
              <a:buChar char="v"/>
            </a:pPr>
            <a:r>
              <a:rPr lang="fr-FR" dirty="0">
                <a:solidFill>
                  <a:schemeClr val="tx1"/>
                </a:solidFill>
                <a:sym typeface="Wingdings" panose="05000000000000000000" pitchFamily="2" charset="2"/>
              </a:rPr>
              <a:t> Représentations de la maladie : </a:t>
            </a:r>
          </a:p>
          <a:p>
            <a:pPr marL="0" indent="0">
              <a:buNone/>
            </a:pPr>
            <a:r>
              <a:rPr lang="fr-FR" dirty="0">
                <a:solidFill>
                  <a:schemeClr val="tx1"/>
                </a:solidFill>
                <a:sym typeface="Wingdings" panose="05000000000000000000" pitchFamily="2" charset="2"/>
              </a:rPr>
              <a:t>D’une culture à l’autre, la maladie mentale est plus ou</a:t>
            </a:r>
          </a:p>
          <a:p>
            <a:pPr marL="0" indent="0">
              <a:buNone/>
            </a:pPr>
            <a:r>
              <a:rPr lang="fr-FR" dirty="0">
                <a:solidFill>
                  <a:schemeClr val="tx1"/>
                </a:solidFill>
                <a:sym typeface="Wingdings" panose="05000000000000000000" pitchFamily="2" charset="2"/>
              </a:rPr>
              <a:t>moins endogène ou exogène</a:t>
            </a:r>
          </a:p>
          <a:p>
            <a:pPr marL="0" indent="0">
              <a:buNone/>
            </a:pPr>
            <a:r>
              <a:rPr lang="fr-FR" dirty="0">
                <a:solidFill>
                  <a:schemeClr val="tx1"/>
                </a:solidFill>
                <a:sym typeface="Wingdings" panose="05000000000000000000" pitchFamily="2" charset="2"/>
              </a:rPr>
              <a:t>Ex : en Asie, on rééquilibre l’intérieur pour soigner</a:t>
            </a:r>
          </a:p>
          <a:p>
            <a:pPr marL="0" indent="0">
              <a:buNone/>
            </a:pPr>
            <a:endParaRPr lang="fr-FR" dirty="0">
              <a:solidFill>
                <a:schemeClr val="tx1"/>
              </a:solidFill>
              <a:sym typeface="Wingdings" panose="05000000000000000000" pitchFamily="2" charset="2"/>
            </a:endParaRPr>
          </a:p>
          <a:p>
            <a:pPr>
              <a:buFont typeface="Wingdings" panose="05000000000000000000" pitchFamily="2" charset="2"/>
              <a:buChar char="v"/>
            </a:pPr>
            <a:r>
              <a:rPr lang="fr-FR" dirty="0">
                <a:solidFill>
                  <a:schemeClr val="tx1"/>
                </a:solidFill>
                <a:sym typeface="Wingdings" panose="05000000000000000000" pitchFamily="2" charset="2"/>
              </a:rPr>
              <a:t> Représentations de la mort : </a:t>
            </a:r>
          </a:p>
          <a:p>
            <a:pPr marL="0" indent="0">
              <a:buNone/>
            </a:pPr>
            <a:r>
              <a:rPr lang="fr-FR" dirty="0">
                <a:solidFill>
                  <a:schemeClr val="tx1"/>
                </a:solidFill>
                <a:sym typeface="Wingdings" panose="05000000000000000000" pitchFamily="2" charset="2"/>
              </a:rPr>
              <a:t>Ex : en Inde, mort est une étape de la réincarnation, en Afrique les vivants et les morts sont en relation constante</a:t>
            </a:r>
          </a:p>
          <a:p>
            <a:pPr>
              <a:buFont typeface="Wingdings" panose="05000000000000000000" pitchFamily="2" charset="2"/>
              <a:buChar char="v"/>
            </a:pPr>
            <a:endParaRPr lang="fr-FR" dirty="0">
              <a:solidFill>
                <a:schemeClr val="tx1"/>
              </a:solidFill>
              <a:sym typeface="Wingdings" panose="05000000000000000000" pitchFamily="2" charset="2"/>
            </a:endParaRPr>
          </a:p>
          <a:p>
            <a:pPr marL="0" indent="0">
              <a:buNone/>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a:buFont typeface="Wingdings" panose="05000000000000000000" pitchFamily="2" charset="2"/>
              <a:buChar char="v"/>
            </a:pPr>
            <a:endParaRPr lang="fr-FR" dirty="0">
              <a:solidFill>
                <a:schemeClr val="tx1"/>
              </a:solidFill>
              <a:sym typeface="Wingdings" panose="05000000000000000000" pitchFamily="2" charset="2"/>
            </a:endParaRPr>
          </a:p>
          <a:p>
            <a:pPr marL="0" indent="0">
              <a:buNone/>
            </a:pPr>
            <a:endParaRPr lang="fr-FR" dirty="0">
              <a:solidFill>
                <a:schemeClr val="tx1"/>
              </a:solidFill>
              <a:sym typeface="Wingdings" panose="05000000000000000000" pitchFamily="2" charset="2"/>
            </a:endParaRPr>
          </a:p>
        </p:txBody>
      </p:sp>
      <p:graphicFrame>
        <p:nvGraphicFramePr>
          <p:cNvPr id="4" name="Diagramme 3"/>
          <p:cNvGraphicFramePr/>
          <p:nvPr>
            <p:extLst>
              <p:ext uri="{D42A27DB-BD31-4B8C-83A1-F6EECF244321}">
                <p14:modId xmlns:p14="http://schemas.microsoft.com/office/powerpoint/2010/main" val="2171915967"/>
              </p:ext>
            </p:extLst>
          </p:nvPr>
        </p:nvGraphicFramePr>
        <p:xfrm>
          <a:off x="6561954" y="2772788"/>
          <a:ext cx="5472385" cy="298737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912388374"/>
      </p:ext>
    </p:extLst>
  </p:cSld>
  <p:clrMapOvr>
    <a:masterClrMapping/>
  </p:clrMapOvr>
</p:sld>
</file>

<file path=ppt/theme/theme1.xml><?xml version="1.0" encoding="utf-8"?>
<a:theme xmlns:a="http://schemas.openxmlformats.org/drawingml/2006/main" name="Rétrospective">
  <a:themeElements>
    <a:clrScheme name="Jaune">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Rétrospectiv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TotalTime>
  <Words>1285</Words>
  <Application>Microsoft Macintosh PowerPoint</Application>
  <PresentationFormat>Personnalisé</PresentationFormat>
  <Paragraphs>295</Paragraphs>
  <Slides>19</Slides>
  <Notes>16</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Rétrospective</vt:lpstr>
      <vt:lpstr>Que nous apporte la psychologie interculturelle ? </vt:lpstr>
      <vt:lpstr>Quelques éléments historiques </vt:lpstr>
      <vt:lpstr>Comment définir la culture ? </vt:lpstr>
      <vt:lpstr>Les représentations culturelles </vt:lpstr>
      <vt:lpstr>Les représentations de l’enfant et de sa famille</vt:lpstr>
      <vt:lpstr>Visionnage commenté </vt:lpstr>
      <vt:lpstr>Les représentations de l’enfant et de sa famille</vt:lpstr>
      <vt:lpstr>Les représentations de l’enfant et de sa famille</vt:lpstr>
      <vt:lpstr>Autres représentations</vt:lpstr>
      <vt:lpstr>Représentations de la périnatalité</vt:lpstr>
      <vt:lpstr>Types d’interactions</vt:lpstr>
      <vt:lpstr>Les différents types de migration </vt:lpstr>
      <vt:lpstr>Quelles phases dans le processus migratoire ? </vt:lpstr>
      <vt:lpstr>Focus sur la phase « immersion-intégration »</vt:lpstr>
      <vt:lpstr>Quelles sont les problématiques soulevées par la migration ? </vt:lpstr>
      <vt:lpstr>Quelles sont les problématiques soulevées par la migration ? </vt:lpstr>
      <vt:lpstr>Et le plurilinguisme ? </vt:lpstr>
      <vt:lpstr>Les médiations interculturelles</vt:lpstr>
      <vt:lpstr>Comment accueillir la diversité dans vos structures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Petite enfance et interculturalité</dc:title>
  <dc:creator>melif</dc:creator>
  <cp:lastModifiedBy>hc.grapeinnovations</cp:lastModifiedBy>
  <cp:revision>84</cp:revision>
  <dcterms:created xsi:type="dcterms:W3CDTF">2020-09-25T10:33:05Z</dcterms:created>
  <dcterms:modified xsi:type="dcterms:W3CDTF">2023-10-06T07:44:48Z</dcterms:modified>
</cp:coreProperties>
</file>