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2" r:id="rId2"/>
    <p:sldId id="283" r:id="rId3"/>
    <p:sldId id="257" r:id="rId4"/>
    <p:sldId id="284" r:id="rId5"/>
    <p:sldId id="258" r:id="rId6"/>
    <p:sldId id="264" r:id="rId7"/>
    <p:sldId id="259" r:id="rId8"/>
    <p:sldId id="294" r:id="rId9"/>
    <p:sldId id="289" r:id="rId10"/>
    <p:sldId id="265" r:id="rId11"/>
    <p:sldId id="266" r:id="rId12"/>
    <p:sldId id="270" r:id="rId13"/>
    <p:sldId id="272" r:id="rId14"/>
    <p:sldId id="269" r:id="rId15"/>
  </p:sldIdLst>
  <p:sldSz cx="12192000" cy="6858000"/>
  <p:notesSz cx="6881813" cy="10002838"/>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nne Priolet" initials="AP" lastIdx="4" clrIdx="0">
    <p:extLst>
      <p:ext uri="{19B8F6BF-5375-455C-9EA6-DF929625EA0E}">
        <p15:presenceInfo xmlns:p15="http://schemas.microsoft.com/office/powerpoint/2012/main" userId="d883d9cb5b3e175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3300"/>
    <a:srgbClr val="FC8474"/>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Style moye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horzBarState="maximized">
    <p:restoredLeft sz="14995" autoAdjust="0"/>
    <p:restoredTop sz="94660"/>
  </p:normalViewPr>
  <p:slideViewPr>
    <p:cSldViewPr snapToGrid="0">
      <p:cViewPr varScale="1">
        <p:scale>
          <a:sx n="86" d="100"/>
          <a:sy n="86" d="100"/>
        </p:scale>
        <p:origin x="562" y="67"/>
      </p:cViewPr>
      <p:guideLst/>
    </p:cSldViewPr>
  </p:slideViewPr>
  <p:notesTextViewPr>
    <p:cViewPr>
      <p:scale>
        <a:sx n="1" d="1"/>
        <a:sy n="1" d="1"/>
      </p:scale>
      <p:origin x="0" y="0"/>
    </p:cViewPr>
  </p:notesTextViewPr>
  <p:sorterViewPr>
    <p:cViewPr varScale="1">
      <p:scale>
        <a:sx n="1" d="1"/>
        <a:sy n="1" d="1"/>
      </p:scale>
      <p:origin x="0" y="-1819"/>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6469B16-D2AE-4479-9F5A-1D10A2A04715}"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fr-FR"/>
        </a:p>
      </dgm:t>
    </dgm:pt>
    <dgm:pt modelId="{27718543-ED61-4A53-8844-C4D67A798239}">
      <dgm:prSet phldrT="[Texte]"/>
      <dgm:spPr/>
      <dgm:t>
        <a:bodyPr/>
        <a:lstStyle/>
        <a:p>
          <a:r>
            <a:rPr lang="fr-FR"/>
            <a:t>Je</a:t>
          </a:r>
        </a:p>
      </dgm:t>
    </dgm:pt>
    <dgm:pt modelId="{29D85F40-48FD-468A-AE6A-1BAEA5FE5E23}" type="parTrans" cxnId="{3F96747E-2C49-42DF-82F2-7D675C7A47C8}">
      <dgm:prSet/>
      <dgm:spPr/>
      <dgm:t>
        <a:bodyPr/>
        <a:lstStyle/>
        <a:p>
          <a:endParaRPr lang="fr-FR"/>
        </a:p>
      </dgm:t>
    </dgm:pt>
    <dgm:pt modelId="{4C47C85B-FD38-466A-999A-F72612723778}" type="sibTrans" cxnId="{3F96747E-2C49-42DF-82F2-7D675C7A47C8}">
      <dgm:prSet/>
      <dgm:spPr/>
      <dgm:t>
        <a:bodyPr/>
        <a:lstStyle/>
        <a:p>
          <a:endParaRPr lang="fr-FR"/>
        </a:p>
      </dgm:t>
    </dgm:pt>
    <dgm:pt modelId="{F795EDF6-A4E3-4F89-B74D-C94FB94AC082}">
      <dgm:prSet phldrT="[Texte]"/>
      <dgm:spPr/>
      <dgm:t>
        <a:bodyPr/>
        <a:lstStyle/>
        <a:p>
          <a:r>
            <a:rPr lang="fr-FR"/>
            <a:t>Je</a:t>
          </a:r>
        </a:p>
      </dgm:t>
    </dgm:pt>
    <dgm:pt modelId="{12262D06-8D10-4E26-B1BF-02777F47F8DC}" type="parTrans" cxnId="{3B90D660-09C5-4991-B69A-EC8F8280D197}">
      <dgm:prSet/>
      <dgm:spPr/>
      <dgm:t>
        <a:bodyPr/>
        <a:lstStyle/>
        <a:p>
          <a:endParaRPr lang="fr-FR"/>
        </a:p>
      </dgm:t>
    </dgm:pt>
    <dgm:pt modelId="{36EDEB4B-D282-4B8E-83D7-4980811F0C7E}" type="sibTrans" cxnId="{3B90D660-09C5-4991-B69A-EC8F8280D197}">
      <dgm:prSet/>
      <dgm:spPr/>
      <dgm:t>
        <a:bodyPr/>
        <a:lstStyle/>
        <a:p>
          <a:endParaRPr lang="fr-FR"/>
        </a:p>
      </dgm:t>
    </dgm:pt>
    <dgm:pt modelId="{9F9452E7-DA09-4676-96FE-3BB04413E37C}" type="pres">
      <dgm:prSet presAssocID="{06469B16-D2AE-4479-9F5A-1D10A2A04715}" presName="diagram" presStyleCnt="0">
        <dgm:presLayoutVars>
          <dgm:dir/>
          <dgm:resizeHandles val="exact"/>
        </dgm:presLayoutVars>
      </dgm:prSet>
      <dgm:spPr/>
    </dgm:pt>
    <dgm:pt modelId="{DB1EA1C8-4C5B-4819-927D-B47EFFA5DB68}" type="pres">
      <dgm:prSet presAssocID="{27718543-ED61-4A53-8844-C4D67A798239}" presName="node" presStyleLbl="node1" presStyleIdx="0" presStyleCnt="2">
        <dgm:presLayoutVars>
          <dgm:bulletEnabled val="1"/>
        </dgm:presLayoutVars>
      </dgm:prSet>
      <dgm:spPr/>
    </dgm:pt>
    <dgm:pt modelId="{262BD868-63AA-4A93-A058-B0D11F50A91D}" type="pres">
      <dgm:prSet presAssocID="{4C47C85B-FD38-466A-999A-F72612723778}" presName="sibTrans" presStyleCnt="0"/>
      <dgm:spPr/>
    </dgm:pt>
    <dgm:pt modelId="{5602667A-ADEE-4CC5-B5BE-01CE17B3B3AE}" type="pres">
      <dgm:prSet presAssocID="{F795EDF6-A4E3-4F89-B74D-C94FB94AC082}" presName="node" presStyleLbl="node1" presStyleIdx="1" presStyleCnt="2">
        <dgm:presLayoutVars>
          <dgm:bulletEnabled val="1"/>
        </dgm:presLayoutVars>
      </dgm:prSet>
      <dgm:spPr/>
    </dgm:pt>
  </dgm:ptLst>
  <dgm:cxnLst>
    <dgm:cxn modelId="{68C2D237-1BCB-4D03-B623-F982B26B4AAE}" type="presOf" srcId="{F795EDF6-A4E3-4F89-B74D-C94FB94AC082}" destId="{5602667A-ADEE-4CC5-B5BE-01CE17B3B3AE}" srcOrd="0" destOrd="0" presId="urn:microsoft.com/office/officeart/2005/8/layout/default"/>
    <dgm:cxn modelId="{3B90D660-09C5-4991-B69A-EC8F8280D197}" srcId="{06469B16-D2AE-4479-9F5A-1D10A2A04715}" destId="{F795EDF6-A4E3-4F89-B74D-C94FB94AC082}" srcOrd="1" destOrd="0" parTransId="{12262D06-8D10-4E26-B1BF-02777F47F8DC}" sibTransId="{36EDEB4B-D282-4B8E-83D7-4980811F0C7E}"/>
    <dgm:cxn modelId="{2C080778-66CB-4C13-87F2-CADDA571A66E}" type="presOf" srcId="{06469B16-D2AE-4479-9F5A-1D10A2A04715}" destId="{9F9452E7-DA09-4676-96FE-3BB04413E37C}" srcOrd="0" destOrd="0" presId="urn:microsoft.com/office/officeart/2005/8/layout/default"/>
    <dgm:cxn modelId="{3F96747E-2C49-42DF-82F2-7D675C7A47C8}" srcId="{06469B16-D2AE-4479-9F5A-1D10A2A04715}" destId="{27718543-ED61-4A53-8844-C4D67A798239}" srcOrd="0" destOrd="0" parTransId="{29D85F40-48FD-468A-AE6A-1BAEA5FE5E23}" sibTransId="{4C47C85B-FD38-466A-999A-F72612723778}"/>
    <dgm:cxn modelId="{380EC4A1-E229-4ED1-AAA1-275E74C3915D}" type="presOf" srcId="{27718543-ED61-4A53-8844-C4D67A798239}" destId="{DB1EA1C8-4C5B-4819-927D-B47EFFA5DB68}" srcOrd="0" destOrd="0" presId="urn:microsoft.com/office/officeart/2005/8/layout/default"/>
    <dgm:cxn modelId="{E882DE27-A6FD-4846-B601-1B2CE694DA2E}" type="presParOf" srcId="{9F9452E7-DA09-4676-96FE-3BB04413E37C}" destId="{DB1EA1C8-4C5B-4819-927D-B47EFFA5DB68}" srcOrd="0" destOrd="0" presId="urn:microsoft.com/office/officeart/2005/8/layout/default"/>
    <dgm:cxn modelId="{BDA66924-E52D-453F-A512-891B9047A402}" type="presParOf" srcId="{9F9452E7-DA09-4676-96FE-3BB04413E37C}" destId="{262BD868-63AA-4A93-A058-B0D11F50A91D}" srcOrd="1" destOrd="0" presId="urn:microsoft.com/office/officeart/2005/8/layout/default"/>
    <dgm:cxn modelId="{10BF9854-19A7-4FB0-B405-496875794B0A}" type="presParOf" srcId="{9F9452E7-DA09-4676-96FE-3BB04413E37C}" destId="{5602667A-ADEE-4CC5-B5BE-01CE17B3B3AE}" srcOrd="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674EE67-3787-47B8-9E1E-E53D7BED1FC2}" type="doc">
      <dgm:prSet loTypeId="urn:microsoft.com/office/officeart/2005/8/layout/cycle4" loCatId="relationship" qsTypeId="urn:microsoft.com/office/officeart/2005/8/quickstyle/simple1" qsCatId="simple" csTypeId="urn:microsoft.com/office/officeart/2005/8/colors/colorful1" csCatId="colorful" phldr="1"/>
      <dgm:spPr/>
    </dgm:pt>
    <dgm:pt modelId="{D3F5DEA2-9322-4D66-A582-11503AF2F415}">
      <dgm:prSet phldrT="[Texte]" custT="1"/>
      <dgm:spPr>
        <a:solidFill>
          <a:schemeClr val="accent4"/>
        </a:solidFill>
      </dgm:spPr>
      <dgm:t>
        <a:bodyPr/>
        <a:lstStyle/>
        <a:p>
          <a:r>
            <a:rPr lang="fr-FR" sz="2000" dirty="0"/>
            <a:t>JE // JE</a:t>
          </a:r>
        </a:p>
      </dgm:t>
    </dgm:pt>
    <dgm:pt modelId="{D002A72E-7143-4756-AB93-72005ED30E50}" type="parTrans" cxnId="{30DFF1FB-CA40-4EFB-B9FF-8AC751211072}">
      <dgm:prSet/>
      <dgm:spPr/>
      <dgm:t>
        <a:bodyPr/>
        <a:lstStyle/>
        <a:p>
          <a:endParaRPr lang="fr-FR" sz="2000"/>
        </a:p>
      </dgm:t>
    </dgm:pt>
    <dgm:pt modelId="{4AD1528C-6BE7-4139-9C4C-F72838D7390D}" type="sibTrans" cxnId="{30DFF1FB-CA40-4EFB-B9FF-8AC751211072}">
      <dgm:prSet/>
      <dgm:spPr/>
      <dgm:t>
        <a:bodyPr/>
        <a:lstStyle/>
        <a:p>
          <a:endParaRPr lang="fr-FR" sz="2000"/>
        </a:p>
      </dgm:t>
    </dgm:pt>
    <dgm:pt modelId="{5D5F1E15-3B1C-431D-B51A-735162CFB592}">
      <dgm:prSet phldrT="[Texte]" custT="1"/>
      <dgm:spPr>
        <a:solidFill>
          <a:schemeClr val="accent5"/>
        </a:solidFill>
      </dgm:spPr>
      <dgm:t>
        <a:bodyPr/>
        <a:lstStyle/>
        <a:p>
          <a:r>
            <a:rPr lang="fr-FR" sz="2000"/>
            <a:t>NOUS</a:t>
          </a:r>
        </a:p>
      </dgm:t>
    </dgm:pt>
    <dgm:pt modelId="{0D6AACE9-2C1A-48F9-BA66-96949DECCC75}" type="parTrans" cxnId="{81ECB156-AD8A-4E4E-A2EC-350F249EDB3C}">
      <dgm:prSet/>
      <dgm:spPr/>
      <dgm:t>
        <a:bodyPr/>
        <a:lstStyle/>
        <a:p>
          <a:endParaRPr lang="fr-FR" sz="2000"/>
        </a:p>
      </dgm:t>
    </dgm:pt>
    <dgm:pt modelId="{DB53D5E7-B340-4491-B9A1-52F82A9C5B87}" type="sibTrans" cxnId="{81ECB156-AD8A-4E4E-A2EC-350F249EDB3C}">
      <dgm:prSet/>
      <dgm:spPr/>
      <dgm:t>
        <a:bodyPr/>
        <a:lstStyle/>
        <a:p>
          <a:endParaRPr lang="fr-FR" sz="2000"/>
        </a:p>
      </dgm:t>
    </dgm:pt>
    <dgm:pt modelId="{C9C38FF8-B9DA-4C31-9548-95EFAA2F7AD4}">
      <dgm:prSet phldrT="[Texte]" custT="1"/>
      <dgm:spPr>
        <a:solidFill>
          <a:srgbClr val="00B050"/>
        </a:solidFill>
      </dgm:spPr>
      <dgm:t>
        <a:bodyPr/>
        <a:lstStyle/>
        <a:p>
          <a:r>
            <a:rPr lang="fr-FR" sz="2000"/>
            <a:t>NOUS TOUS</a:t>
          </a:r>
        </a:p>
      </dgm:t>
    </dgm:pt>
    <dgm:pt modelId="{5E7D5EF6-F483-4367-B0B8-0B8E749D5B98}" type="parTrans" cxnId="{4BE9B24D-D538-4169-998D-E887F38057C5}">
      <dgm:prSet/>
      <dgm:spPr/>
      <dgm:t>
        <a:bodyPr/>
        <a:lstStyle/>
        <a:p>
          <a:endParaRPr lang="fr-FR" sz="2000"/>
        </a:p>
      </dgm:t>
    </dgm:pt>
    <dgm:pt modelId="{64B0F076-CB5D-4EA8-869D-185B4C27E197}" type="sibTrans" cxnId="{4BE9B24D-D538-4169-998D-E887F38057C5}">
      <dgm:prSet/>
      <dgm:spPr/>
      <dgm:t>
        <a:bodyPr/>
        <a:lstStyle/>
        <a:p>
          <a:endParaRPr lang="fr-FR" sz="2000"/>
        </a:p>
      </dgm:t>
    </dgm:pt>
    <dgm:pt modelId="{94BE95E8-B8BD-4120-BBAF-AF59BB46B043}">
      <dgm:prSet phldrT="[Texte]" custT="1"/>
      <dgm:spPr>
        <a:solidFill>
          <a:srgbClr val="92D050"/>
        </a:solidFill>
      </dgm:spPr>
      <dgm:t>
        <a:bodyPr/>
        <a:lstStyle/>
        <a:p>
          <a:r>
            <a:rPr lang="fr-FR" sz="2000" dirty="0"/>
            <a:t> ENVIRONNEMENT</a:t>
          </a:r>
        </a:p>
      </dgm:t>
    </dgm:pt>
    <dgm:pt modelId="{BCC83A0D-232E-41CE-A93C-230BD44A6792}" type="parTrans" cxnId="{82CDE83B-7F2F-436B-BCEF-EB3BC3FF2E3D}">
      <dgm:prSet/>
      <dgm:spPr/>
      <dgm:t>
        <a:bodyPr/>
        <a:lstStyle/>
        <a:p>
          <a:endParaRPr lang="fr-FR" sz="2000"/>
        </a:p>
      </dgm:t>
    </dgm:pt>
    <dgm:pt modelId="{96A2BC6C-7981-494D-9485-2FF249A634DE}" type="sibTrans" cxnId="{82CDE83B-7F2F-436B-BCEF-EB3BC3FF2E3D}">
      <dgm:prSet/>
      <dgm:spPr/>
      <dgm:t>
        <a:bodyPr/>
        <a:lstStyle/>
        <a:p>
          <a:endParaRPr lang="fr-FR" sz="2000"/>
        </a:p>
      </dgm:t>
    </dgm:pt>
    <dgm:pt modelId="{98568629-BB40-47A5-AB41-1FAEE665F193}" type="pres">
      <dgm:prSet presAssocID="{B674EE67-3787-47B8-9E1E-E53D7BED1FC2}" presName="cycleMatrixDiagram" presStyleCnt="0">
        <dgm:presLayoutVars>
          <dgm:chMax val="1"/>
          <dgm:dir/>
          <dgm:animLvl val="lvl"/>
          <dgm:resizeHandles val="exact"/>
        </dgm:presLayoutVars>
      </dgm:prSet>
      <dgm:spPr/>
    </dgm:pt>
    <dgm:pt modelId="{A8AE4290-FA39-4E02-B6F3-4C02F0BE295F}" type="pres">
      <dgm:prSet presAssocID="{B674EE67-3787-47B8-9E1E-E53D7BED1FC2}" presName="children" presStyleCnt="0"/>
      <dgm:spPr/>
    </dgm:pt>
    <dgm:pt modelId="{49F07942-43B2-4C92-9288-B7DA2E161716}" type="pres">
      <dgm:prSet presAssocID="{B674EE67-3787-47B8-9E1E-E53D7BED1FC2}" presName="childPlaceholder" presStyleCnt="0"/>
      <dgm:spPr/>
    </dgm:pt>
    <dgm:pt modelId="{B60F9B4C-5485-4E41-A9C6-7171E99EC5AE}" type="pres">
      <dgm:prSet presAssocID="{B674EE67-3787-47B8-9E1E-E53D7BED1FC2}" presName="circle" presStyleCnt="0"/>
      <dgm:spPr/>
    </dgm:pt>
    <dgm:pt modelId="{3572D9ED-44C1-400D-A3C7-7B4433B93F97}" type="pres">
      <dgm:prSet presAssocID="{B674EE67-3787-47B8-9E1E-E53D7BED1FC2}" presName="quadrant1" presStyleLbl="node1" presStyleIdx="0" presStyleCnt="4">
        <dgm:presLayoutVars>
          <dgm:chMax val="1"/>
          <dgm:bulletEnabled val="1"/>
        </dgm:presLayoutVars>
      </dgm:prSet>
      <dgm:spPr/>
    </dgm:pt>
    <dgm:pt modelId="{38F41AC6-092D-4278-B036-78A003096E10}" type="pres">
      <dgm:prSet presAssocID="{B674EE67-3787-47B8-9E1E-E53D7BED1FC2}" presName="quadrant2" presStyleLbl="node1" presStyleIdx="1" presStyleCnt="4">
        <dgm:presLayoutVars>
          <dgm:chMax val="1"/>
          <dgm:bulletEnabled val="1"/>
        </dgm:presLayoutVars>
      </dgm:prSet>
      <dgm:spPr/>
    </dgm:pt>
    <dgm:pt modelId="{24EB9C06-A420-4629-B7B3-934819CA3061}" type="pres">
      <dgm:prSet presAssocID="{B674EE67-3787-47B8-9E1E-E53D7BED1FC2}" presName="quadrant3" presStyleLbl="node1" presStyleIdx="2" presStyleCnt="4">
        <dgm:presLayoutVars>
          <dgm:chMax val="1"/>
          <dgm:bulletEnabled val="1"/>
        </dgm:presLayoutVars>
      </dgm:prSet>
      <dgm:spPr/>
    </dgm:pt>
    <dgm:pt modelId="{B2F4D9BC-6267-4B28-8898-510797177AD3}" type="pres">
      <dgm:prSet presAssocID="{B674EE67-3787-47B8-9E1E-E53D7BED1FC2}" presName="quadrant4" presStyleLbl="node1" presStyleIdx="3" presStyleCnt="4">
        <dgm:presLayoutVars>
          <dgm:chMax val="1"/>
          <dgm:bulletEnabled val="1"/>
        </dgm:presLayoutVars>
      </dgm:prSet>
      <dgm:spPr/>
    </dgm:pt>
    <dgm:pt modelId="{A9409D29-EE14-4AD7-B8AA-45DCDF512520}" type="pres">
      <dgm:prSet presAssocID="{B674EE67-3787-47B8-9E1E-E53D7BED1FC2}" presName="quadrantPlaceholder" presStyleCnt="0"/>
      <dgm:spPr/>
    </dgm:pt>
    <dgm:pt modelId="{57362F48-6ADD-4E37-B25A-BAABA2AF43CD}" type="pres">
      <dgm:prSet presAssocID="{B674EE67-3787-47B8-9E1E-E53D7BED1FC2}" presName="center1" presStyleLbl="fgShp" presStyleIdx="0" presStyleCnt="2"/>
      <dgm:spPr/>
    </dgm:pt>
    <dgm:pt modelId="{418B17A1-9F55-4B25-9BDF-B67DAF842D49}" type="pres">
      <dgm:prSet presAssocID="{B674EE67-3787-47B8-9E1E-E53D7BED1FC2}" presName="center2" presStyleLbl="fgShp" presStyleIdx="1" presStyleCnt="2"/>
      <dgm:spPr/>
    </dgm:pt>
  </dgm:ptLst>
  <dgm:cxnLst>
    <dgm:cxn modelId="{82CDE83B-7F2F-436B-BCEF-EB3BC3FF2E3D}" srcId="{B674EE67-3787-47B8-9E1E-E53D7BED1FC2}" destId="{94BE95E8-B8BD-4120-BBAF-AF59BB46B043}" srcOrd="3" destOrd="0" parTransId="{BCC83A0D-232E-41CE-A93C-230BD44A6792}" sibTransId="{96A2BC6C-7981-494D-9485-2FF249A634DE}"/>
    <dgm:cxn modelId="{4BE9B24D-D538-4169-998D-E887F38057C5}" srcId="{B674EE67-3787-47B8-9E1E-E53D7BED1FC2}" destId="{C9C38FF8-B9DA-4C31-9548-95EFAA2F7AD4}" srcOrd="2" destOrd="0" parTransId="{5E7D5EF6-F483-4367-B0B8-0B8E749D5B98}" sibTransId="{64B0F076-CB5D-4EA8-869D-185B4C27E197}"/>
    <dgm:cxn modelId="{1DCB8256-8426-40CC-B135-FA5EFA4549C0}" type="presOf" srcId="{B674EE67-3787-47B8-9E1E-E53D7BED1FC2}" destId="{98568629-BB40-47A5-AB41-1FAEE665F193}" srcOrd="0" destOrd="0" presId="urn:microsoft.com/office/officeart/2005/8/layout/cycle4"/>
    <dgm:cxn modelId="{81ECB156-AD8A-4E4E-A2EC-350F249EDB3C}" srcId="{B674EE67-3787-47B8-9E1E-E53D7BED1FC2}" destId="{5D5F1E15-3B1C-431D-B51A-735162CFB592}" srcOrd="1" destOrd="0" parTransId="{0D6AACE9-2C1A-48F9-BA66-96949DECCC75}" sibTransId="{DB53D5E7-B340-4491-B9A1-52F82A9C5B87}"/>
    <dgm:cxn modelId="{B8A3955E-CD46-4FCF-9A42-8F55FA3368FE}" type="presOf" srcId="{5D5F1E15-3B1C-431D-B51A-735162CFB592}" destId="{38F41AC6-092D-4278-B036-78A003096E10}" srcOrd="0" destOrd="0" presId="urn:microsoft.com/office/officeart/2005/8/layout/cycle4"/>
    <dgm:cxn modelId="{9265D85F-B690-40C9-876B-C40C778DAB67}" type="presOf" srcId="{C9C38FF8-B9DA-4C31-9548-95EFAA2F7AD4}" destId="{24EB9C06-A420-4629-B7B3-934819CA3061}" srcOrd="0" destOrd="0" presId="urn:microsoft.com/office/officeart/2005/8/layout/cycle4"/>
    <dgm:cxn modelId="{194FBC74-F33D-43AB-ABBF-BFA9FFEE8F3D}" type="presOf" srcId="{D3F5DEA2-9322-4D66-A582-11503AF2F415}" destId="{3572D9ED-44C1-400D-A3C7-7B4433B93F97}" srcOrd="0" destOrd="0" presId="urn:microsoft.com/office/officeart/2005/8/layout/cycle4"/>
    <dgm:cxn modelId="{8D9610C0-751B-4C40-B034-0A6CDE23BD8E}" type="presOf" srcId="{94BE95E8-B8BD-4120-BBAF-AF59BB46B043}" destId="{B2F4D9BC-6267-4B28-8898-510797177AD3}" srcOrd="0" destOrd="0" presId="urn:microsoft.com/office/officeart/2005/8/layout/cycle4"/>
    <dgm:cxn modelId="{30DFF1FB-CA40-4EFB-B9FF-8AC751211072}" srcId="{B674EE67-3787-47B8-9E1E-E53D7BED1FC2}" destId="{D3F5DEA2-9322-4D66-A582-11503AF2F415}" srcOrd="0" destOrd="0" parTransId="{D002A72E-7143-4756-AB93-72005ED30E50}" sibTransId="{4AD1528C-6BE7-4139-9C4C-F72838D7390D}"/>
    <dgm:cxn modelId="{BDFCB2D6-81F8-4430-AEEB-18B093ADED2A}" type="presParOf" srcId="{98568629-BB40-47A5-AB41-1FAEE665F193}" destId="{A8AE4290-FA39-4E02-B6F3-4C02F0BE295F}" srcOrd="0" destOrd="0" presId="urn:microsoft.com/office/officeart/2005/8/layout/cycle4"/>
    <dgm:cxn modelId="{38621F84-DFD2-4CC3-A0B5-12969CDA38A5}" type="presParOf" srcId="{A8AE4290-FA39-4E02-B6F3-4C02F0BE295F}" destId="{49F07942-43B2-4C92-9288-B7DA2E161716}" srcOrd="0" destOrd="0" presId="urn:microsoft.com/office/officeart/2005/8/layout/cycle4"/>
    <dgm:cxn modelId="{F28D008E-5332-4FA7-8A76-BB7045BEF1F2}" type="presParOf" srcId="{98568629-BB40-47A5-AB41-1FAEE665F193}" destId="{B60F9B4C-5485-4E41-A9C6-7171E99EC5AE}" srcOrd="1" destOrd="0" presId="urn:microsoft.com/office/officeart/2005/8/layout/cycle4"/>
    <dgm:cxn modelId="{B474B3CC-837E-4B16-A3FB-E25BD9E2AB65}" type="presParOf" srcId="{B60F9B4C-5485-4E41-A9C6-7171E99EC5AE}" destId="{3572D9ED-44C1-400D-A3C7-7B4433B93F97}" srcOrd="0" destOrd="0" presId="urn:microsoft.com/office/officeart/2005/8/layout/cycle4"/>
    <dgm:cxn modelId="{05F124E5-6F30-4020-AFFF-FA5BB8679C40}" type="presParOf" srcId="{B60F9B4C-5485-4E41-A9C6-7171E99EC5AE}" destId="{38F41AC6-092D-4278-B036-78A003096E10}" srcOrd="1" destOrd="0" presId="urn:microsoft.com/office/officeart/2005/8/layout/cycle4"/>
    <dgm:cxn modelId="{3DEA5A8A-CC81-4737-99FA-B26ED2FD83EE}" type="presParOf" srcId="{B60F9B4C-5485-4E41-A9C6-7171E99EC5AE}" destId="{24EB9C06-A420-4629-B7B3-934819CA3061}" srcOrd="2" destOrd="0" presId="urn:microsoft.com/office/officeart/2005/8/layout/cycle4"/>
    <dgm:cxn modelId="{225F4A77-EBBB-47AF-A0F5-7FE1609A2123}" type="presParOf" srcId="{B60F9B4C-5485-4E41-A9C6-7171E99EC5AE}" destId="{B2F4D9BC-6267-4B28-8898-510797177AD3}" srcOrd="3" destOrd="0" presId="urn:microsoft.com/office/officeart/2005/8/layout/cycle4"/>
    <dgm:cxn modelId="{62B084D2-847B-4153-91AD-AE3CD8014720}" type="presParOf" srcId="{B60F9B4C-5485-4E41-A9C6-7171E99EC5AE}" destId="{A9409D29-EE14-4AD7-B8AA-45DCDF512520}" srcOrd="4" destOrd="0" presId="urn:microsoft.com/office/officeart/2005/8/layout/cycle4"/>
    <dgm:cxn modelId="{5BC1F1DA-C5A4-402C-A46E-823298AE3CD1}" type="presParOf" srcId="{98568629-BB40-47A5-AB41-1FAEE665F193}" destId="{57362F48-6ADD-4E37-B25A-BAABA2AF43CD}" srcOrd="2" destOrd="0" presId="urn:microsoft.com/office/officeart/2005/8/layout/cycle4"/>
    <dgm:cxn modelId="{472CAC03-C2C6-435F-B9E4-BDBFBC8CDAA5}" type="presParOf" srcId="{98568629-BB40-47A5-AB41-1FAEE665F193}" destId="{418B17A1-9F55-4B25-9BDF-B67DAF842D49}" srcOrd="3" destOrd="0" presId="urn:microsoft.com/office/officeart/2005/8/layout/cycle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F39F855-A5BB-45FD-80AA-843631CE7768}" type="doc">
      <dgm:prSet loTypeId="urn:microsoft.com/office/officeart/2005/8/layout/gear1" loCatId="process" qsTypeId="urn:microsoft.com/office/officeart/2005/8/quickstyle/simple1" qsCatId="simple" csTypeId="urn:microsoft.com/office/officeart/2005/8/colors/accent1_2" csCatId="accent1" phldr="1"/>
      <dgm:spPr/>
    </dgm:pt>
    <dgm:pt modelId="{C6B71F08-A3BE-4F99-A248-58CC7F61E36C}">
      <dgm:prSet phldrT="[Texte]"/>
      <dgm:spPr/>
      <dgm:t>
        <a:bodyPr/>
        <a:lstStyle/>
        <a:p>
          <a:r>
            <a:rPr lang="fr-FR"/>
            <a:t>O</a:t>
          </a:r>
        </a:p>
      </dgm:t>
    </dgm:pt>
    <dgm:pt modelId="{36FA7112-3945-4384-87FD-FF2F3F620953}" type="parTrans" cxnId="{DF971D26-88A3-4380-ACD8-93713AEE7AEA}">
      <dgm:prSet/>
      <dgm:spPr/>
      <dgm:t>
        <a:bodyPr/>
        <a:lstStyle/>
        <a:p>
          <a:endParaRPr lang="fr-FR"/>
        </a:p>
      </dgm:t>
    </dgm:pt>
    <dgm:pt modelId="{0AF1CF9E-BDEF-4768-B576-D30B270AD148}" type="sibTrans" cxnId="{DF971D26-88A3-4380-ACD8-93713AEE7AEA}">
      <dgm:prSet/>
      <dgm:spPr/>
      <dgm:t>
        <a:bodyPr/>
        <a:lstStyle/>
        <a:p>
          <a:endParaRPr lang="fr-FR"/>
        </a:p>
      </dgm:t>
    </dgm:pt>
    <dgm:pt modelId="{1696EA0D-1D5C-408B-BCBD-6BFFF11E2D98}">
      <dgm:prSet phldrT="[Texte]"/>
      <dgm:spPr/>
      <dgm:t>
        <a:bodyPr/>
        <a:lstStyle/>
        <a:p>
          <a:r>
            <a:rPr lang="fr-FR"/>
            <a:t>R</a:t>
          </a:r>
        </a:p>
      </dgm:t>
    </dgm:pt>
    <dgm:pt modelId="{BB328436-979D-4ABE-B87A-9A4A5E5BD7AE}" type="parTrans" cxnId="{33396EE2-4D6E-4DEC-B179-0BA938BD5269}">
      <dgm:prSet/>
      <dgm:spPr/>
      <dgm:t>
        <a:bodyPr/>
        <a:lstStyle/>
        <a:p>
          <a:endParaRPr lang="fr-FR"/>
        </a:p>
      </dgm:t>
    </dgm:pt>
    <dgm:pt modelId="{2DAF5324-7B2F-4A40-A8EB-A9AB5A66D644}" type="sibTrans" cxnId="{33396EE2-4D6E-4DEC-B179-0BA938BD5269}">
      <dgm:prSet/>
      <dgm:spPr/>
      <dgm:t>
        <a:bodyPr/>
        <a:lstStyle/>
        <a:p>
          <a:endParaRPr lang="fr-FR"/>
        </a:p>
      </dgm:t>
    </dgm:pt>
    <dgm:pt modelId="{3402A177-9D72-4E36-8DA9-740D52AD708C}">
      <dgm:prSet phldrT="[Texte]"/>
      <dgm:spPr/>
      <dgm:t>
        <a:bodyPr/>
        <a:lstStyle/>
        <a:p>
          <a:r>
            <a:rPr lang="fr-FR"/>
            <a:t>L</a:t>
          </a:r>
        </a:p>
      </dgm:t>
    </dgm:pt>
    <dgm:pt modelId="{F72A44F8-752F-43AA-BF8C-EBC3DB162CB0}" type="parTrans" cxnId="{8CA150E2-0EE5-4781-BFA1-EA6599CE451D}">
      <dgm:prSet/>
      <dgm:spPr/>
      <dgm:t>
        <a:bodyPr/>
        <a:lstStyle/>
        <a:p>
          <a:endParaRPr lang="fr-FR"/>
        </a:p>
      </dgm:t>
    </dgm:pt>
    <dgm:pt modelId="{8F353868-1AC6-4DE3-9475-BD5283922D65}" type="sibTrans" cxnId="{8CA150E2-0EE5-4781-BFA1-EA6599CE451D}">
      <dgm:prSet/>
      <dgm:spPr/>
      <dgm:t>
        <a:bodyPr/>
        <a:lstStyle/>
        <a:p>
          <a:endParaRPr lang="fr-FR"/>
        </a:p>
      </dgm:t>
    </dgm:pt>
    <dgm:pt modelId="{E4196BF7-878D-42DE-81B1-859B330DFC25}" type="pres">
      <dgm:prSet presAssocID="{BF39F855-A5BB-45FD-80AA-843631CE7768}" presName="composite" presStyleCnt="0">
        <dgm:presLayoutVars>
          <dgm:chMax val="3"/>
          <dgm:animLvl val="lvl"/>
          <dgm:resizeHandles val="exact"/>
        </dgm:presLayoutVars>
      </dgm:prSet>
      <dgm:spPr/>
    </dgm:pt>
    <dgm:pt modelId="{85B78B04-D079-48E1-BCA9-6E2871AAB767}" type="pres">
      <dgm:prSet presAssocID="{C6B71F08-A3BE-4F99-A248-58CC7F61E36C}" presName="gear1" presStyleLbl="node1" presStyleIdx="0" presStyleCnt="3">
        <dgm:presLayoutVars>
          <dgm:chMax val="1"/>
          <dgm:bulletEnabled val="1"/>
        </dgm:presLayoutVars>
      </dgm:prSet>
      <dgm:spPr/>
    </dgm:pt>
    <dgm:pt modelId="{2FBD3719-256E-4A63-B54A-1049FC7E612F}" type="pres">
      <dgm:prSet presAssocID="{C6B71F08-A3BE-4F99-A248-58CC7F61E36C}" presName="gear1srcNode" presStyleLbl="node1" presStyleIdx="0" presStyleCnt="3"/>
      <dgm:spPr/>
    </dgm:pt>
    <dgm:pt modelId="{4A0D6E42-A8CE-44FB-A49B-76EF69B9E769}" type="pres">
      <dgm:prSet presAssocID="{C6B71F08-A3BE-4F99-A248-58CC7F61E36C}" presName="gear1dstNode" presStyleLbl="node1" presStyleIdx="0" presStyleCnt="3"/>
      <dgm:spPr/>
    </dgm:pt>
    <dgm:pt modelId="{958B6251-330E-452D-B831-EAFAC74BBCEE}" type="pres">
      <dgm:prSet presAssocID="{1696EA0D-1D5C-408B-BCBD-6BFFF11E2D98}" presName="gear2" presStyleLbl="node1" presStyleIdx="1" presStyleCnt="3">
        <dgm:presLayoutVars>
          <dgm:chMax val="1"/>
          <dgm:bulletEnabled val="1"/>
        </dgm:presLayoutVars>
      </dgm:prSet>
      <dgm:spPr/>
    </dgm:pt>
    <dgm:pt modelId="{18C94336-700A-4C63-A449-D4A0C4387ACE}" type="pres">
      <dgm:prSet presAssocID="{1696EA0D-1D5C-408B-BCBD-6BFFF11E2D98}" presName="gear2srcNode" presStyleLbl="node1" presStyleIdx="1" presStyleCnt="3"/>
      <dgm:spPr/>
    </dgm:pt>
    <dgm:pt modelId="{73EB7290-9A87-464E-BE67-FA68B7F3CA7C}" type="pres">
      <dgm:prSet presAssocID="{1696EA0D-1D5C-408B-BCBD-6BFFF11E2D98}" presName="gear2dstNode" presStyleLbl="node1" presStyleIdx="1" presStyleCnt="3"/>
      <dgm:spPr/>
    </dgm:pt>
    <dgm:pt modelId="{4AF3177E-CF3E-4CE9-B14A-7B7B1966D1C9}" type="pres">
      <dgm:prSet presAssocID="{3402A177-9D72-4E36-8DA9-740D52AD708C}" presName="gear3" presStyleLbl="node1" presStyleIdx="2" presStyleCnt="3" custLinFactNeighborX="-1640" custLinFactNeighborY="-3281"/>
      <dgm:spPr/>
    </dgm:pt>
    <dgm:pt modelId="{5905425B-C845-4A34-A315-BD5E2E3F5986}" type="pres">
      <dgm:prSet presAssocID="{3402A177-9D72-4E36-8DA9-740D52AD708C}" presName="gear3tx" presStyleLbl="node1" presStyleIdx="2" presStyleCnt="3">
        <dgm:presLayoutVars>
          <dgm:chMax val="1"/>
          <dgm:bulletEnabled val="1"/>
        </dgm:presLayoutVars>
      </dgm:prSet>
      <dgm:spPr/>
    </dgm:pt>
    <dgm:pt modelId="{34AAB6AB-1F07-45A3-9D85-C98647AC9C08}" type="pres">
      <dgm:prSet presAssocID="{3402A177-9D72-4E36-8DA9-740D52AD708C}" presName="gear3srcNode" presStyleLbl="node1" presStyleIdx="2" presStyleCnt="3"/>
      <dgm:spPr/>
    </dgm:pt>
    <dgm:pt modelId="{6C6A2975-4C6F-461C-A5EB-7795534E0D4E}" type="pres">
      <dgm:prSet presAssocID="{3402A177-9D72-4E36-8DA9-740D52AD708C}" presName="gear3dstNode" presStyleLbl="node1" presStyleIdx="2" presStyleCnt="3"/>
      <dgm:spPr/>
    </dgm:pt>
    <dgm:pt modelId="{C6F07186-4F53-49EE-B5DD-75F47956DC72}" type="pres">
      <dgm:prSet presAssocID="{0AF1CF9E-BDEF-4768-B576-D30B270AD148}" presName="connector1" presStyleLbl="sibTrans2D1" presStyleIdx="0" presStyleCnt="3"/>
      <dgm:spPr/>
    </dgm:pt>
    <dgm:pt modelId="{1111130A-E79D-44A4-BAF1-3CF95C996A9B}" type="pres">
      <dgm:prSet presAssocID="{2DAF5324-7B2F-4A40-A8EB-A9AB5A66D644}" presName="connector2" presStyleLbl="sibTrans2D1" presStyleIdx="1" presStyleCnt="3"/>
      <dgm:spPr/>
    </dgm:pt>
    <dgm:pt modelId="{408B58FB-EB20-4C4D-93AB-740CCEED1AB9}" type="pres">
      <dgm:prSet presAssocID="{8F353868-1AC6-4DE3-9475-BD5283922D65}" presName="connector3" presStyleLbl="sibTrans2D1" presStyleIdx="2" presStyleCnt="3"/>
      <dgm:spPr/>
    </dgm:pt>
  </dgm:ptLst>
  <dgm:cxnLst>
    <dgm:cxn modelId="{DF91770B-4C79-4B77-B1FA-C5E921BC96A7}" type="presOf" srcId="{1696EA0D-1D5C-408B-BCBD-6BFFF11E2D98}" destId="{73EB7290-9A87-464E-BE67-FA68B7F3CA7C}" srcOrd="2" destOrd="0" presId="urn:microsoft.com/office/officeart/2005/8/layout/gear1"/>
    <dgm:cxn modelId="{82B03913-631B-49BB-8E70-282AB507F7A1}" type="presOf" srcId="{3402A177-9D72-4E36-8DA9-740D52AD708C}" destId="{6C6A2975-4C6F-461C-A5EB-7795534E0D4E}" srcOrd="3" destOrd="0" presId="urn:microsoft.com/office/officeart/2005/8/layout/gear1"/>
    <dgm:cxn modelId="{DF971D26-88A3-4380-ACD8-93713AEE7AEA}" srcId="{BF39F855-A5BB-45FD-80AA-843631CE7768}" destId="{C6B71F08-A3BE-4F99-A248-58CC7F61E36C}" srcOrd="0" destOrd="0" parTransId="{36FA7112-3945-4384-87FD-FF2F3F620953}" sibTransId="{0AF1CF9E-BDEF-4768-B576-D30B270AD148}"/>
    <dgm:cxn modelId="{0F9F6129-5BED-434B-B1AF-E67B23C43B93}" type="presOf" srcId="{1696EA0D-1D5C-408B-BCBD-6BFFF11E2D98}" destId="{18C94336-700A-4C63-A449-D4A0C4387ACE}" srcOrd="1" destOrd="0" presId="urn:microsoft.com/office/officeart/2005/8/layout/gear1"/>
    <dgm:cxn modelId="{C34EC53C-7028-43CE-8C90-0B940578C398}" type="presOf" srcId="{0AF1CF9E-BDEF-4768-B576-D30B270AD148}" destId="{C6F07186-4F53-49EE-B5DD-75F47956DC72}" srcOrd="0" destOrd="0" presId="urn:microsoft.com/office/officeart/2005/8/layout/gear1"/>
    <dgm:cxn modelId="{4502B044-5CFB-4E82-99A7-B08C593E4335}" type="presOf" srcId="{3402A177-9D72-4E36-8DA9-740D52AD708C}" destId="{4AF3177E-CF3E-4CE9-B14A-7B7B1966D1C9}" srcOrd="0" destOrd="0" presId="urn:microsoft.com/office/officeart/2005/8/layout/gear1"/>
    <dgm:cxn modelId="{247A1B45-2972-4FA1-9D8F-C556CDAADCE9}" type="presOf" srcId="{1696EA0D-1D5C-408B-BCBD-6BFFF11E2D98}" destId="{958B6251-330E-452D-B831-EAFAC74BBCEE}" srcOrd="0" destOrd="0" presId="urn:microsoft.com/office/officeart/2005/8/layout/gear1"/>
    <dgm:cxn modelId="{B1B35D57-9C8A-4AAD-9DBB-AAA00C79E1B8}" type="presOf" srcId="{C6B71F08-A3BE-4F99-A248-58CC7F61E36C}" destId="{4A0D6E42-A8CE-44FB-A49B-76EF69B9E769}" srcOrd="2" destOrd="0" presId="urn:microsoft.com/office/officeart/2005/8/layout/gear1"/>
    <dgm:cxn modelId="{2120096A-526A-471D-A2F5-5B27D9C57CA7}" type="presOf" srcId="{C6B71F08-A3BE-4F99-A248-58CC7F61E36C}" destId="{2FBD3719-256E-4A63-B54A-1049FC7E612F}" srcOrd="1" destOrd="0" presId="urn:microsoft.com/office/officeart/2005/8/layout/gear1"/>
    <dgm:cxn modelId="{07A1147F-09F6-4203-A6C0-15D17D286709}" type="presOf" srcId="{8F353868-1AC6-4DE3-9475-BD5283922D65}" destId="{408B58FB-EB20-4C4D-93AB-740CCEED1AB9}" srcOrd="0" destOrd="0" presId="urn:microsoft.com/office/officeart/2005/8/layout/gear1"/>
    <dgm:cxn modelId="{D12C9B8D-2FFE-43E8-BA42-A0F691C05985}" type="presOf" srcId="{3402A177-9D72-4E36-8DA9-740D52AD708C}" destId="{5905425B-C845-4A34-A315-BD5E2E3F5986}" srcOrd="1" destOrd="0" presId="urn:microsoft.com/office/officeart/2005/8/layout/gear1"/>
    <dgm:cxn modelId="{DA5464BA-51BA-4AC8-9F63-4E8D937AD31F}" type="presOf" srcId="{2DAF5324-7B2F-4A40-A8EB-A9AB5A66D644}" destId="{1111130A-E79D-44A4-BAF1-3CF95C996A9B}" srcOrd="0" destOrd="0" presId="urn:microsoft.com/office/officeart/2005/8/layout/gear1"/>
    <dgm:cxn modelId="{3AC5FCC0-5E84-4F2C-AAF4-AA93A91B1496}" type="presOf" srcId="{C6B71F08-A3BE-4F99-A248-58CC7F61E36C}" destId="{85B78B04-D079-48E1-BCA9-6E2871AAB767}" srcOrd="0" destOrd="0" presId="urn:microsoft.com/office/officeart/2005/8/layout/gear1"/>
    <dgm:cxn modelId="{A2ABA2DA-8EED-4E85-AA26-B1D090855C8A}" type="presOf" srcId="{BF39F855-A5BB-45FD-80AA-843631CE7768}" destId="{E4196BF7-878D-42DE-81B1-859B330DFC25}" srcOrd="0" destOrd="0" presId="urn:microsoft.com/office/officeart/2005/8/layout/gear1"/>
    <dgm:cxn modelId="{8CA150E2-0EE5-4781-BFA1-EA6599CE451D}" srcId="{BF39F855-A5BB-45FD-80AA-843631CE7768}" destId="{3402A177-9D72-4E36-8DA9-740D52AD708C}" srcOrd="2" destOrd="0" parTransId="{F72A44F8-752F-43AA-BF8C-EBC3DB162CB0}" sibTransId="{8F353868-1AC6-4DE3-9475-BD5283922D65}"/>
    <dgm:cxn modelId="{33396EE2-4D6E-4DEC-B179-0BA938BD5269}" srcId="{BF39F855-A5BB-45FD-80AA-843631CE7768}" destId="{1696EA0D-1D5C-408B-BCBD-6BFFF11E2D98}" srcOrd="1" destOrd="0" parTransId="{BB328436-979D-4ABE-B87A-9A4A5E5BD7AE}" sibTransId="{2DAF5324-7B2F-4A40-A8EB-A9AB5A66D644}"/>
    <dgm:cxn modelId="{075D22F0-F791-47C9-B273-F03EB6B2EDEB}" type="presOf" srcId="{3402A177-9D72-4E36-8DA9-740D52AD708C}" destId="{34AAB6AB-1F07-45A3-9D85-C98647AC9C08}" srcOrd="2" destOrd="0" presId="urn:microsoft.com/office/officeart/2005/8/layout/gear1"/>
    <dgm:cxn modelId="{1F084D68-E2E5-40AB-A95F-5E69E307D67C}" type="presParOf" srcId="{E4196BF7-878D-42DE-81B1-859B330DFC25}" destId="{85B78B04-D079-48E1-BCA9-6E2871AAB767}" srcOrd="0" destOrd="0" presId="urn:microsoft.com/office/officeart/2005/8/layout/gear1"/>
    <dgm:cxn modelId="{D8626AF7-CB76-425E-B248-6247FAE145F1}" type="presParOf" srcId="{E4196BF7-878D-42DE-81B1-859B330DFC25}" destId="{2FBD3719-256E-4A63-B54A-1049FC7E612F}" srcOrd="1" destOrd="0" presId="urn:microsoft.com/office/officeart/2005/8/layout/gear1"/>
    <dgm:cxn modelId="{ED4A29CF-953C-451C-95F7-6DAE8B29E16A}" type="presParOf" srcId="{E4196BF7-878D-42DE-81B1-859B330DFC25}" destId="{4A0D6E42-A8CE-44FB-A49B-76EF69B9E769}" srcOrd="2" destOrd="0" presId="urn:microsoft.com/office/officeart/2005/8/layout/gear1"/>
    <dgm:cxn modelId="{7636E0F2-1972-4DD4-B7DB-068D5AC2B425}" type="presParOf" srcId="{E4196BF7-878D-42DE-81B1-859B330DFC25}" destId="{958B6251-330E-452D-B831-EAFAC74BBCEE}" srcOrd="3" destOrd="0" presId="urn:microsoft.com/office/officeart/2005/8/layout/gear1"/>
    <dgm:cxn modelId="{44B03BED-70AF-4758-8419-B8B909E53F5B}" type="presParOf" srcId="{E4196BF7-878D-42DE-81B1-859B330DFC25}" destId="{18C94336-700A-4C63-A449-D4A0C4387ACE}" srcOrd="4" destOrd="0" presId="urn:microsoft.com/office/officeart/2005/8/layout/gear1"/>
    <dgm:cxn modelId="{832F1FA0-3CED-4FD1-8D45-757B27CC7A46}" type="presParOf" srcId="{E4196BF7-878D-42DE-81B1-859B330DFC25}" destId="{73EB7290-9A87-464E-BE67-FA68B7F3CA7C}" srcOrd="5" destOrd="0" presId="urn:microsoft.com/office/officeart/2005/8/layout/gear1"/>
    <dgm:cxn modelId="{99BE380C-D5ED-45E1-8CDA-FACF3E3A7409}" type="presParOf" srcId="{E4196BF7-878D-42DE-81B1-859B330DFC25}" destId="{4AF3177E-CF3E-4CE9-B14A-7B7B1966D1C9}" srcOrd="6" destOrd="0" presId="urn:microsoft.com/office/officeart/2005/8/layout/gear1"/>
    <dgm:cxn modelId="{0607356E-0213-455F-A3B6-29FAABE217ED}" type="presParOf" srcId="{E4196BF7-878D-42DE-81B1-859B330DFC25}" destId="{5905425B-C845-4A34-A315-BD5E2E3F5986}" srcOrd="7" destOrd="0" presId="urn:microsoft.com/office/officeart/2005/8/layout/gear1"/>
    <dgm:cxn modelId="{4BF60C5B-4620-40C5-BC85-CA837A507FFF}" type="presParOf" srcId="{E4196BF7-878D-42DE-81B1-859B330DFC25}" destId="{34AAB6AB-1F07-45A3-9D85-C98647AC9C08}" srcOrd="8" destOrd="0" presId="urn:microsoft.com/office/officeart/2005/8/layout/gear1"/>
    <dgm:cxn modelId="{7090A265-B75E-41C9-96FD-E2734D1836D3}" type="presParOf" srcId="{E4196BF7-878D-42DE-81B1-859B330DFC25}" destId="{6C6A2975-4C6F-461C-A5EB-7795534E0D4E}" srcOrd="9" destOrd="0" presId="urn:microsoft.com/office/officeart/2005/8/layout/gear1"/>
    <dgm:cxn modelId="{D76D0A17-AD2E-4E82-A802-09AE77CF76E5}" type="presParOf" srcId="{E4196BF7-878D-42DE-81B1-859B330DFC25}" destId="{C6F07186-4F53-49EE-B5DD-75F47956DC72}" srcOrd="10" destOrd="0" presId="urn:microsoft.com/office/officeart/2005/8/layout/gear1"/>
    <dgm:cxn modelId="{B207E58E-48F6-47B9-9731-07E73F5C467E}" type="presParOf" srcId="{E4196BF7-878D-42DE-81B1-859B330DFC25}" destId="{1111130A-E79D-44A4-BAF1-3CF95C996A9B}" srcOrd="11" destOrd="0" presId="urn:microsoft.com/office/officeart/2005/8/layout/gear1"/>
    <dgm:cxn modelId="{6DB983C0-3C8A-40D2-9CDA-A5F4633E9737}" type="presParOf" srcId="{E4196BF7-878D-42DE-81B1-859B330DFC25}" destId="{408B58FB-EB20-4C4D-93AB-740CCEED1AB9}"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64F10D8-CB5B-4882-B5D5-34A83E0E0E5B}"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fr-FR"/>
        </a:p>
      </dgm:t>
    </dgm:pt>
    <dgm:pt modelId="{6B89B299-73F0-4F69-B1AB-EA76BA23EC76}">
      <dgm:prSet phldrT="[Texte]"/>
      <dgm:spPr/>
      <dgm:t>
        <a:bodyPr/>
        <a:lstStyle/>
        <a:p>
          <a:r>
            <a:rPr lang="fr-FR" dirty="0"/>
            <a:t>Inclusion</a:t>
          </a:r>
        </a:p>
        <a:p>
          <a:r>
            <a:rPr lang="fr-FR" dirty="0"/>
            <a:t>JE</a:t>
          </a:r>
        </a:p>
      </dgm:t>
    </dgm:pt>
    <dgm:pt modelId="{46D6F8AC-A963-422C-BF3B-28446E4F007B}" type="parTrans" cxnId="{A06F4628-5FD1-4E22-A56E-22E53C47435B}">
      <dgm:prSet/>
      <dgm:spPr/>
      <dgm:t>
        <a:bodyPr/>
        <a:lstStyle/>
        <a:p>
          <a:endParaRPr lang="fr-FR"/>
        </a:p>
      </dgm:t>
    </dgm:pt>
    <dgm:pt modelId="{A6BD6615-B180-4271-B62F-4F5C588C8EAE}" type="sibTrans" cxnId="{A06F4628-5FD1-4E22-A56E-22E53C47435B}">
      <dgm:prSet/>
      <dgm:spPr/>
      <dgm:t>
        <a:bodyPr/>
        <a:lstStyle/>
        <a:p>
          <a:endParaRPr lang="fr-FR"/>
        </a:p>
      </dgm:t>
    </dgm:pt>
    <dgm:pt modelId="{F21034DE-7764-423E-ADB1-F2795DD4DDA8}">
      <dgm:prSet phldrT="[Texte]" custT="1"/>
      <dgm:spPr/>
      <dgm:t>
        <a:bodyPr/>
        <a:lstStyle/>
        <a:p>
          <a:r>
            <a:rPr lang="fr-FR" sz="2000" dirty="0"/>
            <a:t>La rencontre amène à la décision de poursuivre ou non.</a:t>
          </a:r>
        </a:p>
      </dgm:t>
    </dgm:pt>
    <dgm:pt modelId="{F83B5B6D-323F-4013-AE3B-A0B536F8B3D6}" type="parTrans" cxnId="{0CD750C4-DCF3-4E26-9133-E11B11A3CA46}">
      <dgm:prSet/>
      <dgm:spPr/>
      <dgm:t>
        <a:bodyPr/>
        <a:lstStyle/>
        <a:p>
          <a:endParaRPr lang="fr-FR"/>
        </a:p>
      </dgm:t>
    </dgm:pt>
    <dgm:pt modelId="{E281C961-7C4A-4BEB-9275-96F6849A5EDD}" type="sibTrans" cxnId="{0CD750C4-DCF3-4E26-9133-E11B11A3CA46}">
      <dgm:prSet/>
      <dgm:spPr/>
      <dgm:t>
        <a:bodyPr/>
        <a:lstStyle/>
        <a:p>
          <a:endParaRPr lang="fr-FR"/>
        </a:p>
      </dgm:t>
    </dgm:pt>
    <dgm:pt modelId="{E3920044-C1FF-415F-93F8-998B10C8B80D}">
      <dgm:prSet phldrT="[Texte]" custT="1"/>
      <dgm:spPr/>
      <dgm:t>
        <a:bodyPr/>
        <a:lstStyle/>
        <a:p>
          <a:r>
            <a:rPr lang="fr-FR" sz="2000" dirty="0">
              <a:solidFill>
                <a:srgbClr val="FF0000"/>
              </a:solidFill>
            </a:rPr>
            <a:t>J’ai peur d’être abandonné</a:t>
          </a:r>
        </a:p>
      </dgm:t>
    </dgm:pt>
    <dgm:pt modelId="{D2D1CAE6-36B1-4844-9270-977AF398D76E}" type="parTrans" cxnId="{D1F55E07-3894-4D4D-95C7-FA8D3B00B36E}">
      <dgm:prSet/>
      <dgm:spPr/>
      <dgm:t>
        <a:bodyPr/>
        <a:lstStyle/>
        <a:p>
          <a:endParaRPr lang="fr-FR"/>
        </a:p>
      </dgm:t>
    </dgm:pt>
    <dgm:pt modelId="{81267112-F3A1-4E68-A497-C5E88748A0FA}" type="sibTrans" cxnId="{D1F55E07-3894-4D4D-95C7-FA8D3B00B36E}">
      <dgm:prSet/>
      <dgm:spPr/>
      <dgm:t>
        <a:bodyPr/>
        <a:lstStyle/>
        <a:p>
          <a:endParaRPr lang="fr-FR"/>
        </a:p>
      </dgm:t>
    </dgm:pt>
    <dgm:pt modelId="{92C578D1-3078-472E-94F4-84343A4777D2}">
      <dgm:prSet phldrT="[Texte]"/>
      <dgm:spPr/>
      <dgm:t>
        <a:bodyPr/>
        <a:lstStyle/>
        <a:p>
          <a:r>
            <a:rPr lang="fr-FR" dirty="0"/>
            <a:t>Contrôle</a:t>
          </a:r>
        </a:p>
        <a:p>
          <a:r>
            <a:rPr lang="fr-FR" dirty="0"/>
            <a:t>NOUS</a:t>
          </a:r>
        </a:p>
      </dgm:t>
    </dgm:pt>
    <dgm:pt modelId="{BE6B1CD7-88BD-407D-ADEB-1ABDCC319165}" type="parTrans" cxnId="{A5248F92-982F-40B1-9853-8CF80C23143B}">
      <dgm:prSet/>
      <dgm:spPr/>
      <dgm:t>
        <a:bodyPr/>
        <a:lstStyle/>
        <a:p>
          <a:endParaRPr lang="fr-FR"/>
        </a:p>
      </dgm:t>
    </dgm:pt>
    <dgm:pt modelId="{7810D38F-AF72-41F9-85ED-C61259015B79}" type="sibTrans" cxnId="{A5248F92-982F-40B1-9853-8CF80C23143B}">
      <dgm:prSet/>
      <dgm:spPr/>
      <dgm:t>
        <a:bodyPr/>
        <a:lstStyle/>
        <a:p>
          <a:endParaRPr lang="fr-FR"/>
        </a:p>
      </dgm:t>
    </dgm:pt>
    <dgm:pt modelId="{1237A07E-DCE1-4603-A95C-BB2E7435F13D}">
      <dgm:prSet phldrT="[Texte]" custT="1"/>
      <dgm:spPr/>
      <dgm:t>
        <a:bodyPr/>
        <a:lstStyle/>
        <a:p>
          <a:r>
            <a:rPr lang="fr-FR" sz="2000" dirty="0"/>
            <a:t>Je prends en charge // Confrontation et relation dans le groupe.</a:t>
          </a:r>
        </a:p>
      </dgm:t>
    </dgm:pt>
    <dgm:pt modelId="{7CA5BC70-33FA-4437-B16C-6133BAB758E4}" type="parTrans" cxnId="{DBAD1AED-1E2D-49EB-94A2-347DAD1121ED}">
      <dgm:prSet/>
      <dgm:spPr/>
      <dgm:t>
        <a:bodyPr/>
        <a:lstStyle/>
        <a:p>
          <a:endParaRPr lang="fr-FR"/>
        </a:p>
      </dgm:t>
    </dgm:pt>
    <dgm:pt modelId="{5001D3F3-8294-4F17-92B0-89A25056F50F}" type="sibTrans" cxnId="{DBAD1AED-1E2D-49EB-94A2-347DAD1121ED}">
      <dgm:prSet/>
      <dgm:spPr/>
      <dgm:t>
        <a:bodyPr/>
        <a:lstStyle/>
        <a:p>
          <a:endParaRPr lang="fr-FR"/>
        </a:p>
      </dgm:t>
    </dgm:pt>
    <dgm:pt modelId="{A3DB62C5-C1E0-4C36-825B-DC3AD639936C}">
      <dgm:prSet phldrT="[Texte]" custT="1"/>
      <dgm:spPr/>
      <dgm:t>
        <a:bodyPr/>
        <a:lstStyle/>
        <a:p>
          <a:r>
            <a:rPr lang="fr-FR" sz="2000" dirty="0">
              <a:solidFill>
                <a:srgbClr val="FF0000"/>
              </a:solidFill>
            </a:rPr>
            <a:t>J’ai peur d’être humilié</a:t>
          </a:r>
        </a:p>
      </dgm:t>
    </dgm:pt>
    <dgm:pt modelId="{E2454BCF-66B5-4EC6-A616-1A9FF9B74874}" type="parTrans" cxnId="{0E2D9272-3195-4D59-A229-2C02E77B0789}">
      <dgm:prSet/>
      <dgm:spPr/>
      <dgm:t>
        <a:bodyPr/>
        <a:lstStyle/>
        <a:p>
          <a:endParaRPr lang="fr-FR"/>
        </a:p>
      </dgm:t>
    </dgm:pt>
    <dgm:pt modelId="{63709BA4-4B53-4614-AE13-3055323B9F49}" type="sibTrans" cxnId="{0E2D9272-3195-4D59-A229-2C02E77B0789}">
      <dgm:prSet/>
      <dgm:spPr/>
      <dgm:t>
        <a:bodyPr/>
        <a:lstStyle/>
        <a:p>
          <a:endParaRPr lang="fr-FR"/>
        </a:p>
      </dgm:t>
    </dgm:pt>
    <dgm:pt modelId="{E04137CA-6FCF-4EC9-BCA4-8D63AC40E240}">
      <dgm:prSet phldrT="[Texte]"/>
      <dgm:spPr/>
      <dgm:t>
        <a:bodyPr/>
        <a:lstStyle/>
        <a:p>
          <a:r>
            <a:rPr lang="fr-FR" dirty="0"/>
            <a:t>Ouverture</a:t>
          </a:r>
        </a:p>
        <a:p>
          <a:r>
            <a:rPr lang="fr-FR" dirty="0"/>
            <a:t>Nous tous// environnement</a:t>
          </a:r>
        </a:p>
      </dgm:t>
    </dgm:pt>
    <dgm:pt modelId="{FA4AA86E-0639-4F6F-A302-34134172956C}" type="parTrans" cxnId="{A16E733D-ACF7-4C4D-ADBF-3E1F76F277E0}">
      <dgm:prSet/>
      <dgm:spPr/>
      <dgm:t>
        <a:bodyPr/>
        <a:lstStyle/>
        <a:p>
          <a:endParaRPr lang="fr-FR"/>
        </a:p>
      </dgm:t>
    </dgm:pt>
    <dgm:pt modelId="{66918322-BA18-4ACA-B731-8582815C29B3}" type="sibTrans" cxnId="{A16E733D-ACF7-4C4D-ADBF-3E1F76F277E0}">
      <dgm:prSet/>
      <dgm:spPr/>
      <dgm:t>
        <a:bodyPr/>
        <a:lstStyle/>
        <a:p>
          <a:endParaRPr lang="fr-FR"/>
        </a:p>
      </dgm:t>
    </dgm:pt>
    <dgm:pt modelId="{954EE915-86D8-49CF-9A6E-CCED6EFF9FED}">
      <dgm:prSet phldrT="[Texte]" custT="1"/>
      <dgm:spPr/>
      <dgm:t>
        <a:bodyPr/>
        <a:lstStyle/>
        <a:p>
          <a:r>
            <a:rPr lang="fr-FR" sz="2000" dirty="0"/>
            <a:t>Je suis conscient (proche de moi-même et des autres.</a:t>
          </a:r>
        </a:p>
      </dgm:t>
    </dgm:pt>
    <dgm:pt modelId="{F942E469-DA40-40A0-856A-EBDB86C863E3}" type="parTrans" cxnId="{0125038B-5585-4C96-AB35-0CCD277517FC}">
      <dgm:prSet/>
      <dgm:spPr/>
      <dgm:t>
        <a:bodyPr/>
        <a:lstStyle/>
        <a:p>
          <a:endParaRPr lang="fr-FR"/>
        </a:p>
      </dgm:t>
    </dgm:pt>
    <dgm:pt modelId="{B2229BAA-00D9-48E1-B191-C167349896FC}" type="sibTrans" cxnId="{0125038B-5585-4C96-AB35-0CCD277517FC}">
      <dgm:prSet/>
      <dgm:spPr/>
      <dgm:t>
        <a:bodyPr/>
        <a:lstStyle/>
        <a:p>
          <a:endParaRPr lang="fr-FR"/>
        </a:p>
      </dgm:t>
    </dgm:pt>
    <dgm:pt modelId="{F5EDB9F9-97D6-46E8-BC67-D52A60BBB768}">
      <dgm:prSet phldrT="[Texte]" custT="1"/>
      <dgm:spPr/>
      <dgm:t>
        <a:bodyPr/>
        <a:lstStyle/>
        <a:p>
          <a:r>
            <a:rPr lang="fr-FR" sz="2000" dirty="0">
              <a:solidFill>
                <a:srgbClr val="FF0000"/>
              </a:solidFill>
            </a:rPr>
            <a:t>J’ai peur d’être rejeté</a:t>
          </a:r>
        </a:p>
      </dgm:t>
    </dgm:pt>
    <dgm:pt modelId="{AD6797B4-2A02-4954-B2F4-EE0FB53AD1AB}" type="parTrans" cxnId="{34F48BDC-10BB-4EEC-ACAB-A5D50BAAC0AC}">
      <dgm:prSet/>
      <dgm:spPr/>
      <dgm:t>
        <a:bodyPr/>
        <a:lstStyle/>
        <a:p>
          <a:endParaRPr lang="fr-FR"/>
        </a:p>
      </dgm:t>
    </dgm:pt>
    <dgm:pt modelId="{4E627EAC-F4C6-49F4-92EE-2172D9EB0571}" type="sibTrans" cxnId="{34F48BDC-10BB-4EEC-ACAB-A5D50BAAC0AC}">
      <dgm:prSet/>
      <dgm:spPr/>
      <dgm:t>
        <a:bodyPr/>
        <a:lstStyle/>
        <a:p>
          <a:endParaRPr lang="fr-FR"/>
        </a:p>
      </dgm:t>
    </dgm:pt>
    <dgm:pt modelId="{9C92BF1A-4D20-4857-B24F-8119CA88CDEB}">
      <dgm:prSet phldrT="[Texte]" custT="1"/>
      <dgm:spPr/>
      <dgm:t>
        <a:bodyPr/>
        <a:lstStyle/>
        <a:p>
          <a:r>
            <a:rPr lang="fr-FR" sz="2000" dirty="0"/>
            <a:t>Je suis important pour les autres et dans le groupe</a:t>
          </a:r>
        </a:p>
      </dgm:t>
    </dgm:pt>
    <dgm:pt modelId="{AF20589F-432A-4DCF-8D96-D882324C4B45}" type="parTrans" cxnId="{3B3E68BE-C9AD-4918-901F-4D72AB4A6576}">
      <dgm:prSet/>
      <dgm:spPr/>
      <dgm:t>
        <a:bodyPr/>
        <a:lstStyle/>
        <a:p>
          <a:endParaRPr lang="fr-FR"/>
        </a:p>
      </dgm:t>
    </dgm:pt>
    <dgm:pt modelId="{942D0C3F-87CF-4F42-B2D9-D69765B59497}" type="sibTrans" cxnId="{3B3E68BE-C9AD-4918-901F-4D72AB4A6576}">
      <dgm:prSet/>
      <dgm:spPr/>
      <dgm:t>
        <a:bodyPr/>
        <a:lstStyle/>
        <a:p>
          <a:endParaRPr lang="fr-FR"/>
        </a:p>
      </dgm:t>
    </dgm:pt>
    <dgm:pt modelId="{0430274E-8F05-4F9A-A5EC-7CF73660DEAD}">
      <dgm:prSet phldrT="[Texte]" custT="1"/>
      <dgm:spPr/>
      <dgm:t>
        <a:bodyPr/>
        <a:lstStyle/>
        <a:p>
          <a:r>
            <a:rPr lang="fr-FR" sz="2000" dirty="0"/>
            <a:t>Mise en place des règles du jeu, du leadership</a:t>
          </a:r>
        </a:p>
      </dgm:t>
    </dgm:pt>
    <dgm:pt modelId="{F9BD6AC7-14B7-48FE-8DB3-054FF3D0D232}" type="parTrans" cxnId="{7ADECFE3-CC87-43D9-A669-2AFA1B872804}">
      <dgm:prSet/>
      <dgm:spPr/>
      <dgm:t>
        <a:bodyPr/>
        <a:lstStyle/>
        <a:p>
          <a:endParaRPr lang="fr-FR"/>
        </a:p>
      </dgm:t>
    </dgm:pt>
    <dgm:pt modelId="{965FF7CC-CFC2-4482-8141-849DB90DFB3A}" type="sibTrans" cxnId="{7ADECFE3-CC87-43D9-A669-2AFA1B872804}">
      <dgm:prSet/>
      <dgm:spPr/>
      <dgm:t>
        <a:bodyPr/>
        <a:lstStyle/>
        <a:p>
          <a:endParaRPr lang="fr-FR"/>
        </a:p>
      </dgm:t>
    </dgm:pt>
    <dgm:pt modelId="{737C583F-4A0A-4166-B521-293B1C140D13}">
      <dgm:prSet phldrT="[Texte]" custT="1"/>
      <dgm:spPr/>
      <dgm:t>
        <a:bodyPr/>
        <a:lstStyle/>
        <a:p>
          <a:r>
            <a:rPr lang="fr-FR" sz="2000" dirty="0"/>
            <a:t>Reconnaissance mutuelle de la valeur, des compétences, du travail accompli</a:t>
          </a:r>
        </a:p>
      </dgm:t>
    </dgm:pt>
    <dgm:pt modelId="{4C363D3C-886B-4A53-9A76-D79319F7EBA5}" type="parTrans" cxnId="{AEDE5F42-6406-40F3-A13F-ED5187268D75}">
      <dgm:prSet/>
      <dgm:spPr/>
      <dgm:t>
        <a:bodyPr/>
        <a:lstStyle/>
        <a:p>
          <a:endParaRPr lang="fr-FR"/>
        </a:p>
      </dgm:t>
    </dgm:pt>
    <dgm:pt modelId="{A1A2286D-8506-475E-A7DB-052259456549}" type="sibTrans" cxnId="{AEDE5F42-6406-40F3-A13F-ED5187268D75}">
      <dgm:prSet/>
      <dgm:spPr/>
      <dgm:t>
        <a:bodyPr/>
        <a:lstStyle/>
        <a:p>
          <a:endParaRPr lang="fr-FR"/>
        </a:p>
      </dgm:t>
    </dgm:pt>
    <dgm:pt modelId="{27728BD6-6944-421E-9FA1-F0D74E6F5F17}" type="pres">
      <dgm:prSet presAssocID="{764F10D8-CB5B-4882-B5D5-34A83E0E0E5B}" presName="Name0" presStyleCnt="0">
        <dgm:presLayoutVars>
          <dgm:dir/>
          <dgm:animLvl val="lvl"/>
          <dgm:resizeHandles val="exact"/>
        </dgm:presLayoutVars>
      </dgm:prSet>
      <dgm:spPr/>
    </dgm:pt>
    <dgm:pt modelId="{AD67F95F-B2B2-4000-B10A-D68308AA13BF}" type="pres">
      <dgm:prSet presAssocID="{6B89B299-73F0-4F69-B1AB-EA76BA23EC76}" presName="linNode" presStyleCnt="0"/>
      <dgm:spPr/>
    </dgm:pt>
    <dgm:pt modelId="{ED705D98-8586-4E67-A4CA-FEBD6B20B4A9}" type="pres">
      <dgm:prSet presAssocID="{6B89B299-73F0-4F69-B1AB-EA76BA23EC76}" presName="parentText" presStyleLbl="node1" presStyleIdx="0" presStyleCnt="3">
        <dgm:presLayoutVars>
          <dgm:chMax val="1"/>
          <dgm:bulletEnabled val="1"/>
        </dgm:presLayoutVars>
      </dgm:prSet>
      <dgm:spPr/>
    </dgm:pt>
    <dgm:pt modelId="{77AFE890-6684-4FD1-B308-0038859C8623}" type="pres">
      <dgm:prSet presAssocID="{6B89B299-73F0-4F69-B1AB-EA76BA23EC76}" presName="descendantText" presStyleLbl="alignAccFollowNode1" presStyleIdx="0" presStyleCnt="3">
        <dgm:presLayoutVars>
          <dgm:bulletEnabled val="1"/>
        </dgm:presLayoutVars>
      </dgm:prSet>
      <dgm:spPr/>
    </dgm:pt>
    <dgm:pt modelId="{EF70B26E-6F9B-4F95-B023-ECF82FE5C3E3}" type="pres">
      <dgm:prSet presAssocID="{A6BD6615-B180-4271-B62F-4F5C588C8EAE}" presName="sp" presStyleCnt="0"/>
      <dgm:spPr/>
    </dgm:pt>
    <dgm:pt modelId="{1F0ABA06-6FD7-4968-9F6B-2DA252319E93}" type="pres">
      <dgm:prSet presAssocID="{92C578D1-3078-472E-94F4-84343A4777D2}" presName="linNode" presStyleCnt="0"/>
      <dgm:spPr/>
    </dgm:pt>
    <dgm:pt modelId="{4641881D-F665-4D55-9B58-2BCC68432CB9}" type="pres">
      <dgm:prSet presAssocID="{92C578D1-3078-472E-94F4-84343A4777D2}" presName="parentText" presStyleLbl="node1" presStyleIdx="1" presStyleCnt="3">
        <dgm:presLayoutVars>
          <dgm:chMax val="1"/>
          <dgm:bulletEnabled val="1"/>
        </dgm:presLayoutVars>
      </dgm:prSet>
      <dgm:spPr/>
    </dgm:pt>
    <dgm:pt modelId="{EB1E92CE-DC64-4FC2-8AE5-53CAA7A5DD82}" type="pres">
      <dgm:prSet presAssocID="{92C578D1-3078-472E-94F4-84343A4777D2}" presName="descendantText" presStyleLbl="alignAccFollowNode1" presStyleIdx="1" presStyleCnt="3">
        <dgm:presLayoutVars>
          <dgm:bulletEnabled val="1"/>
        </dgm:presLayoutVars>
      </dgm:prSet>
      <dgm:spPr/>
    </dgm:pt>
    <dgm:pt modelId="{DA0234DA-7CE4-4EC0-9810-85EDDDFFA80B}" type="pres">
      <dgm:prSet presAssocID="{7810D38F-AF72-41F9-85ED-C61259015B79}" presName="sp" presStyleCnt="0"/>
      <dgm:spPr/>
    </dgm:pt>
    <dgm:pt modelId="{784F9DBB-7985-4459-879E-6FAEDB8C3934}" type="pres">
      <dgm:prSet presAssocID="{E04137CA-6FCF-4EC9-BCA4-8D63AC40E240}" presName="linNode" presStyleCnt="0"/>
      <dgm:spPr/>
    </dgm:pt>
    <dgm:pt modelId="{1004F146-5CA1-4B74-ADBD-040B05CCB0A1}" type="pres">
      <dgm:prSet presAssocID="{E04137CA-6FCF-4EC9-BCA4-8D63AC40E240}" presName="parentText" presStyleLbl="node1" presStyleIdx="2" presStyleCnt="3">
        <dgm:presLayoutVars>
          <dgm:chMax val="1"/>
          <dgm:bulletEnabled val="1"/>
        </dgm:presLayoutVars>
      </dgm:prSet>
      <dgm:spPr/>
    </dgm:pt>
    <dgm:pt modelId="{8D0C97CD-6E7E-4F61-BE2C-E06F40B4C78E}" type="pres">
      <dgm:prSet presAssocID="{E04137CA-6FCF-4EC9-BCA4-8D63AC40E240}" presName="descendantText" presStyleLbl="alignAccFollowNode1" presStyleIdx="2" presStyleCnt="3">
        <dgm:presLayoutVars>
          <dgm:bulletEnabled val="1"/>
        </dgm:presLayoutVars>
      </dgm:prSet>
      <dgm:spPr/>
    </dgm:pt>
  </dgm:ptLst>
  <dgm:cxnLst>
    <dgm:cxn modelId="{D1F55E07-3894-4D4D-95C7-FA8D3B00B36E}" srcId="{6B89B299-73F0-4F69-B1AB-EA76BA23EC76}" destId="{E3920044-C1FF-415F-93F8-998B10C8B80D}" srcOrd="2" destOrd="0" parTransId="{D2D1CAE6-36B1-4844-9270-977AF398D76E}" sibTransId="{81267112-F3A1-4E68-A497-C5E88748A0FA}"/>
    <dgm:cxn modelId="{1A02FA0C-647A-4998-841A-91DE21E9CAB2}" type="presOf" srcId="{764F10D8-CB5B-4882-B5D5-34A83E0E0E5B}" destId="{27728BD6-6944-421E-9FA1-F0D74E6F5F17}" srcOrd="0" destOrd="0" presId="urn:microsoft.com/office/officeart/2005/8/layout/vList5"/>
    <dgm:cxn modelId="{E0939712-3DF2-4D21-8884-26853098AD8D}" type="presOf" srcId="{737C583F-4A0A-4166-B521-293B1C140D13}" destId="{8D0C97CD-6E7E-4F61-BE2C-E06F40B4C78E}" srcOrd="0" destOrd="1" presId="urn:microsoft.com/office/officeart/2005/8/layout/vList5"/>
    <dgm:cxn modelId="{A08D4A24-999D-4AD2-91F3-F7DB50360BF1}" type="presOf" srcId="{0430274E-8F05-4F9A-A5EC-7CF73660DEAD}" destId="{EB1E92CE-DC64-4FC2-8AE5-53CAA7A5DD82}" srcOrd="0" destOrd="1" presId="urn:microsoft.com/office/officeart/2005/8/layout/vList5"/>
    <dgm:cxn modelId="{64EB5F27-1F95-4829-8225-11BA5B29DF01}" type="presOf" srcId="{92C578D1-3078-472E-94F4-84343A4777D2}" destId="{4641881D-F665-4D55-9B58-2BCC68432CB9}" srcOrd="0" destOrd="0" presId="urn:microsoft.com/office/officeart/2005/8/layout/vList5"/>
    <dgm:cxn modelId="{A06F4628-5FD1-4E22-A56E-22E53C47435B}" srcId="{764F10D8-CB5B-4882-B5D5-34A83E0E0E5B}" destId="{6B89B299-73F0-4F69-B1AB-EA76BA23EC76}" srcOrd="0" destOrd="0" parTransId="{46D6F8AC-A963-422C-BF3B-28446E4F007B}" sibTransId="{A6BD6615-B180-4271-B62F-4F5C588C8EAE}"/>
    <dgm:cxn modelId="{85D0112D-FE29-4D62-8848-87DECC5ED125}" type="presOf" srcId="{E04137CA-6FCF-4EC9-BCA4-8D63AC40E240}" destId="{1004F146-5CA1-4B74-ADBD-040B05CCB0A1}" srcOrd="0" destOrd="0" presId="urn:microsoft.com/office/officeart/2005/8/layout/vList5"/>
    <dgm:cxn modelId="{78066638-D06E-48B5-A125-E9690019120C}" type="presOf" srcId="{F21034DE-7764-423E-ADB1-F2795DD4DDA8}" destId="{77AFE890-6684-4FD1-B308-0038859C8623}" srcOrd="0" destOrd="0" presId="urn:microsoft.com/office/officeart/2005/8/layout/vList5"/>
    <dgm:cxn modelId="{A16E733D-ACF7-4C4D-ADBF-3E1F76F277E0}" srcId="{764F10D8-CB5B-4882-B5D5-34A83E0E0E5B}" destId="{E04137CA-6FCF-4EC9-BCA4-8D63AC40E240}" srcOrd="2" destOrd="0" parTransId="{FA4AA86E-0639-4F6F-A302-34134172956C}" sibTransId="{66918322-BA18-4ACA-B731-8582815C29B3}"/>
    <dgm:cxn modelId="{AEDE5F42-6406-40F3-A13F-ED5187268D75}" srcId="{E04137CA-6FCF-4EC9-BCA4-8D63AC40E240}" destId="{737C583F-4A0A-4166-B521-293B1C140D13}" srcOrd="1" destOrd="0" parTransId="{4C363D3C-886B-4A53-9A76-D79319F7EBA5}" sibTransId="{A1A2286D-8506-475E-A7DB-052259456549}"/>
    <dgm:cxn modelId="{0154324D-AF64-490D-88E0-B75E0B574AA8}" type="presOf" srcId="{A3DB62C5-C1E0-4C36-825B-DC3AD639936C}" destId="{EB1E92CE-DC64-4FC2-8AE5-53CAA7A5DD82}" srcOrd="0" destOrd="2" presId="urn:microsoft.com/office/officeart/2005/8/layout/vList5"/>
    <dgm:cxn modelId="{84074E4D-6BC5-4498-8AEC-150EC51D2761}" type="presOf" srcId="{9C92BF1A-4D20-4857-B24F-8119CA88CDEB}" destId="{77AFE890-6684-4FD1-B308-0038859C8623}" srcOrd="0" destOrd="1" presId="urn:microsoft.com/office/officeart/2005/8/layout/vList5"/>
    <dgm:cxn modelId="{0E2D9272-3195-4D59-A229-2C02E77B0789}" srcId="{92C578D1-3078-472E-94F4-84343A4777D2}" destId="{A3DB62C5-C1E0-4C36-825B-DC3AD639936C}" srcOrd="2" destOrd="0" parTransId="{E2454BCF-66B5-4EC6-A616-1A9FF9B74874}" sibTransId="{63709BA4-4B53-4614-AE13-3055323B9F49}"/>
    <dgm:cxn modelId="{DBB5ED72-A13F-489B-B1BD-6765F01B8533}" type="presOf" srcId="{1237A07E-DCE1-4603-A95C-BB2E7435F13D}" destId="{EB1E92CE-DC64-4FC2-8AE5-53CAA7A5DD82}" srcOrd="0" destOrd="0" presId="urn:microsoft.com/office/officeart/2005/8/layout/vList5"/>
    <dgm:cxn modelId="{0125038B-5585-4C96-AB35-0CCD277517FC}" srcId="{E04137CA-6FCF-4EC9-BCA4-8D63AC40E240}" destId="{954EE915-86D8-49CF-9A6E-CCED6EFF9FED}" srcOrd="0" destOrd="0" parTransId="{F942E469-DA40-40A0-856A-EBDB86C863E3}" sibTransId="{B2229BAA-00D9-48E1-B191-C167349896FC}"/>
    <dgm:cxn modelId="{0FD72B8E-3B99-4BC1-B862-E828FDD1BBC1}" type="presOf" srcId="{F5EDB9F9-97D6-46E8-BC67-D52A60BBB768}" destId="{8D0C97CD-6E7E-4F61-BE2C-E06F40B4C78E}" srcOrd="0" destOrd="2" presId="urn:microsoft.com/office/officeart/2005/8/layout/vList5"/>
    <dgm:cxn modelId="{A5248F92-982F-40B1-9853-8CF80C23143B}" srcId="{764F10D8-CB5B-4882-B5D5-34A83E0E0E5B}" destId="{92C578D1-3078-472E-94F4-84343A4777D2}" srcOrd="1" destOrd="0" parTransId="{BE6B1CD7-88BD-407D-ADEB-1ABDCC319165}" sibTransId="{7810D38F-AF72-41F9-85ED-C61259015B79}"/>
    <dgm:cxn modelId="{3B3E68BE-C9AD-4918-901F-4D72AB4A6576}" srcId="{6B89B299-73F0-4F69-B1AB-EA76BA23EC76}" destId="{9C92BF1A-4D20-4857-B24F-8119CA88CDEB}" srcOrd="1" destOrd="0" parTransId="{AF20589F-432A-4DCF-8D96-D882324C4B45}" sibTransId="{942D0C3F-87CF-4F42-B2D9-D69765B59497}"/>
    <dgm:cxn modelId="{0CD750C4-DCF3-4E26-9133-E11B11A3CA46}" srcId="{6B89B299-73F0-4F69-B1AB-EA76BA23EC76}" destId="{F21034DE-7764-423E-ADB1-F2795DD4DDA8}" srcOrd="0" destOrd="0" parTransId="{F83B5B6D-323F-4013-AE3B-A0B536F8B3D6}" sibTransId="{E281C961-7C4A-4BEB-9275-96F6849A5EDD}"/>
    <dgm:cxn modelId="{34F48BDC-10BB-4EEC-ACAB-A5D50BAAC0AC}" srcId="{E04137CA-6FCF-4EC9-BCA4-8D63AC40E240}" destId="{F5EDB9F9-97D6-46E8-BC67-D52A60BBB768}" srcOrd="2" destOrd="0" parTransId="{AD6797B4-2A02-4954-B2F4-EE0FB53AD1AB}" sibTransId="{4E627EAC-F4C6-49F4-92EE-2172D9EB0571}"/>
    <dgm:cxn modelId="{7ADECFE3-CC87-43D9-A669-2AFA1B872804}" srcId="{92C578D1-3078-472E-94F4-84343A4777D2}" destId="{0430274E-8F05-4F9A-A5EC-7CF73660DEAD}" srcOrd="1" destOrd="0" parTransId="{F9BD6AC7-14B7-48FE-8DB3-054FF3D0D232}" sibTransId="{965FF7CC-CFC2-4482-8141-849DB90DFB3A}"/>
    <dgm:cxn modelId="{5233DAE7-8A45-4D12-9969-EA0EEDC8BCDC}" type="presOf" srcId="{6B89B299-73F0-4F69-B1AB-EA76BA23EC76}" destId="{ED705D98-8586-4E67-A4CA-FEBD6B20B4A9}" srcOrd="0" destOrd="0" presId="urn:microsoft.com/office/officeart/2005/8/layout/vList5"/>
    <dgm:cxn modelId="{0A248DEA-EF9E-4DF5-927A-C7FD3F7E588D}" type="presOf" srcId="{954EE915-86D8-49CF-9A6E-CCED6EFF9FED}" destId="{8D0C97CD-6E7E-4F61-BE2C-E06F40B4C78E}" srcOrd="0" destOrd="0" presId="urn:microsoft.com/office/officeart/2005/8/layout/vList5"/>
    <dgm:cxn modelId="{DBAD1AED-1E2D-49EB-94A2-347DAD1121ED}" srcId="{92C578D1-3078-472E-94F4-84343A4777D2}" destId="{1237A07E-DCE1-4603-A95C-BB2E7435F13D}" srcOrd="0" destOrd="0" parTransId="{7CA5BC70-33FA-4437-B16C-6133BAB758E4}" sibTransId="{5001D3F3-8294-4F17-92B0-89A25056F50F}"/>
    <dgm:cxn modelId="{251113F4-9313-48E8-AAA8-EFC39B5680A2}" type="presOf" srcId="{E3920044-C1FF-415F-93F8-998B10C8B80D}" destId="{77AFE890-6684-4FD1-B308-0038859C8623}" srcOrd="0" destOrd="2" presId="urn:microsoft.com/office/officeart/2005/8/layout/vList5"/>
    <dgm:cxn modelId="{96E6BEF3-E24A-44D7-BC5C-A748EDFF9B9A}" type="presParOf" srcId="{27728BD6-6944-421E-9FA1-F0D74E6F5F17}" destId="{AD67F95F-B2B2-4000-B10A-D68308AA13BF}" srcOrd="0" destOrd="0" presId="urn:microsoft.com/office/officeart/2005/8/layout/vList5"/>
    <dgm:cxn modelId="{A68B014A-B205-4EBE-830C-EDD7EFFD8BB4}" type="presParOf" srcId="{AD67F95F-B2B2-4000-B10A-D68308AA13BF}" destId="{ED705D98-8586-4E67-A4CA-FEBD6B20B4A9}" srcOrd="0" destOrd="0" presId="urn:microsoft.com/office/officeart/2005/8/layout/vList5"/>
    <dgm:cxn modelId="{164FBA53-B7B7-485D-B7A3-A645342D68D3}" type="presParOf" srcId="{AD67F95F-B2B2-4000-B10A-D68308AA13BF}" destId="{77AFE890-6684-4FD1-B308-0038859C8623}" srcOrd="1" destOrd="0" presId="urn:microsoft.com/office/officeart/2005/8/layout/vList5"/>
    <dgm:cxn modelId="{43A75B31-D8E9-4B06-943A-2AD948A693CF}" type="presParOf" srcId="{27728BD6-6944-421E-9FA1-F0D74E6F5F17}" destId="{EF70B26E-6F9B-4F95-B023-ECF82FE5C3E3}" srcOrd="1" destOrd="0" presId="urn:microsoft.com/office/officeart/2005/8/layout/vList5"/>
    <dgm:cxn modelId="{76536C86-D9C5-46C9-A326-ACA208C45B92}" type="presParOf" srcId="{27728BD6-6944-421E-9FA1-F0D74E6F5F17}" destId="{1F0ABA06-6FD7-4968-9F6B-2DA252319E93}" srcOrd="2" destOrd="0" presId="urn:microsoft.com/office/officeart/2005/8/layout/vList5"/>
    <dgm:cxn modelId="{EB9C1193-D80F-4F59-BC63-E5511979C432}" type="presParOf" srcId="{1F0ABA06-6FD7-4968-9F6B-2DA252319E93}" destId="{4641881D-F665-4D55-9B58-2BCC68432CB9}" srcOrd="0" destOrd="0" presId="urn:microsoft.com/office/officeart/2005/8/layout/vList5"/>
    <dgm:cxn modelId="{3791A709-2F4F-4164-9345-6F9E58747524}" type="presParOf" srcId="{1F0ABA06-6FD7-4968-9F6B-2DA252319E93}" destId="{EB1E92CE-DC64-4FC2-8AE5-53CAA7A5DD82}" srcOrd="1" destOrd="0" presId="urn:microsoft.com/office/officeart/2005/8/layout/vList5"/>
    <dgm:cxn modelId="{FCF33F3A-4658-48EF-A1BE-AD13F289EC8A}" type="presParOf" srcId="{27728BD6-6944-421E-9FA1-F0D74E6F5F17}" destId="{DA0234DA-7CE4-4EC0-9810-85EDDDFFA80B}" srcOrd="3" destOrd="0" presId="urn:microsoft.com/office/officeart/2005/8/layout/vList5"/>
    <dgm:cxn modelId="{956F7C27-B4B1-4434-9C65-28896B4BC3EF}" type="presParOf" srcId="{27728BD6-6944-421E-9FA1-F0D74E6F5F17}" destId="{784F9DBB-7985-4459-879E-6FAEDB8C3934}" srcOrd="4" destOrd="0" presId="urn:microsoft.com/office/officeart/2005/8/layout/vList5"/>
    <dgm:cxn modelId="{4325AD43-1AFC-4C62-8FB5-6EED0AA8A68C}" type="presParOf" srcId="{784F9DBB-7985-4459-879E-6FAEDB8C3934}" destId="{1004F146-5CA1-4B74-ADBD-040B05CCB0A1}" srcOrd="0" destOrd="0" presId="urn:microsoft.com/office/officeart/2005/8/layout/vList5"/>
    <dgm:cxn modelId="{1796DCD8-751D-4C9B-8551-98C7271455A2}" type="presParOf" srcId="{784F9DBB-7985-4459-879E-6FAEDB8C3934}" destId="{8D0C97CD-6E7E-4F61-BE2C-E06F40B4C78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05C351D-A90B-42DA-A218-A05C0526C15B}" type="doc">
      <dgm:prSet loTypeId="urn:microsoft.com/office/officeart/2005/8/layout/radial3" loCatId="cycle" qsTypeId="urn:microsoft.com/office/officeart/2005/8/quickstyle/simple1" qsCatId="simple" csTypeId="urn:microsoft.com/office/officeart/2005/8/colors/colorful4" csCatId="colorful" phldr="1"/>
      <dgm:spPr/>
      <dgm:t>
        <a:bodyPr/>
        <a:lstStyle/>
        <a:p>
          <a:endParaRPr lang="fr-FR"/>
        </a:p>
      </dgm:t>
    </dgm:pt>
    <dgm:pt modelId="{5756B9BD-261C-4F32-A4A0-F551D30234A0}">
      <dgm:prSet phldrT="[Texte]" custT="1"/>
      <dgm:spPr/>
      <dgm:t>
        <a:bodyPr/>
        <a:lstStyle/>
        <a:p>
          <a:r>
            <a:rPr lang="fr-FR" sz="2400" dirty="0"/>
            <a:t>JE : Quels sont mes besoins ? Quelles sont mes valeurs</a:t>
          </a:r>
        </a:p>
      </dgm:t>
    </dgm:pt>
    <dgm:pt modelId="{565A01D6-7802-44A6-A1BB-9545F3CDE8D0}" type="parTrans" cxnId="{D062025E-CD99-4904-935E-DFC31DE9DF50}">
      <dgm:prSet/>
      <dgm:spPr/>
      <dgm:t>
        <a:bodyPr/>
        <a:lstStyle/>
        <a:p>
          <a:endParaRPr lang="fr-FR"/>
        </a:p>
      </dgm:t>
    </dgm:pt>
    <dgm:pt modelId="{8931D194-E3AE-4361-92C6-ACC6A43B0078}" type="sibTrans" cxnId="{D062025E-CD99-4904-935E-DFC31DE9DF50}">
      <dgm:prSet/>
      <dgm:spPr/>
      <dgm:t>
        <a:bodyPr/>
        <a:lstStyle/>
        <a:p>
          <a:endParaRPr lang="fr-FR"/>
        </a:p>
      </dgm:t>
    </dgm:pt>
    <dgm:pt modelId="{6B48AEAB-0343-4467-B4CB-B949F65A25C6}">
      <dgm:prSet phldrT="[Texte]" custT="1"/>
      <dgm:spPr/>
      <dgm:t>
        <a:bodyPr/>
        <a:lstStyle/>
        <a:p>
          <a:r>
            <a:rPr lang="fr-FR" sz="1800" dirty="0"/>
            <a:t>Inclusion : BONJOUR</a:t>
          </a:r>
        </a:p>
      </dgm:t>
    </dgm:pt>
    <dgm:pt modelId="{04B07945-FFCB-4FF6-9FBB-CD657D57E343}" type="parTrans" cxnId="{A1899DFD-3E37-4F5E-9B85-4E4031B29180}">
      <dgm:prSet/>
      <dgm:spPr/>
      <dgm:t>
        <a:bodyPr/>
        <a:lstStyle/>
        <a:p>
          <a:endParaRPr lang="fr-FR"/>
        </a:p>
      </dgm:t>
    </dgm:pt>
    <dgm:pt modelId="{3389646A-1B2E-4DCC-ADBA-4A1CC940D693}" type="sibTrans" cxnId="{A1899DFD-3E37-4F5E-9B85-4E4031B29180}">
      <dgm:prSet/>
      <dgm:spPr/>
      <dgm:t>
        <a:bodyPr/>
        <a:lstStyle/>
        <a:p>
          <a:endParaRPr lang="fr-FR"/>
        </a:p>
      </dgm:t>
    </dgm:pt>
    <dgm:pt modelId="{D4FD9363-84D2-491A-B7F6-B5F10B37FE0B}">
      <dgm:prSet phldrT="[Texte]" custT="1"/>
      <dgm:spPr/>
      <dgm:t>
        <a:bodyPr/>
        <a:lstStyle/>
        <a:p>
          <a:r>
            <a:rPr lang="fr-FR" sz="1800" dirty="0"/>
            <a:t>Demande : STP J’aurais besoin de.. </a:t>
          </a:r>
        </a:p>
      </dgm:t>
    </dgm:pt>
    <dgm:pt modelId="{A9A4E251-BB17-4F23-B25C-AE161C8CAE7E}" type="parTrans" cxnId="{BF362D3F-5D2A-48FC-AE53-A182C2AA627F}">
      <dgm:prSet/>
      <dgm:spPr/>
      <dgm:t>
        <a:bodyPr/>
        <a:lstStyle/>
        <a:p>
          <a:endParaRPr lang="fr-FR"/>
        </a:p>
      </dgm:t>
    </dgm:pt>
    <dgm:pt modelId="{9416A74C-FACB-4193-BB87-35E9FF65250D}" type="sibTrans" cxnId="{BF362D3F-5D2A-48FC-AE53-A182C2AA627F}">
      <dgm:prSet/>
      <dgm:spPr/>
      <dgm:t>
        <a:bodyPr/>
        <a:lstStyle/>
        <a:p>
          <a:endParaRPr lang="fr-FR"/>
        </a:p>
      </dgm:t>
    </dgm:pt>
    <dgm:pt modelId="{AC15F043-C2E9-4062-A540-D44977304876}">
      <dgm:prSet phldrT="[Texte]" custT="1"/>
      <dgm:spPr/>
      <dgm:t>
        <a:bodyPr/>
        <a:lstStyle/>
        <a:p>
          <a:r>
            <a:rPr lang="fr-FR" sz="1800" dirty="0"/>
            <a:t>Gratitude : Merci</a:t>
          </a:r>
        </a:p>
      </dgm:t>
    </dgm:pt>
    <dgm:pt modelId="{75D05FF6-A1AF-403D-ACE5-C908F6756882}" type="parTrans" cxnId="{86E5D2D7-E84A-489C-818F-F1C078D7E2D3}">
      <dgm:prSet/>
      <dgm:spPr/>
      <dgm:t>
        <a:bodyPr/>
        <a:lstStyle/>
        <a:p>
          <a:endParaRPr lang="fr-FR"/>
        </a:p>
      </dgm:t>
    </dgm:pt>
    <dgm:pt modelId="{76AD7DB5-D4EF-47E5-A1C6-819B14BED853}" type="sibTrans" cxnId="{86E5D2D7-E84A-489C-818F-F1C078D7E2D3}">
      <dgm:prSet/>
      <dgm:spPr/>
      <dgm:t>
        <a:bodyPr/>
        <a:lstStyle/>
        <a:p>
          <a:endParaRPr lang="fr-FR"/>
        </a:p>
      </dgm:t>
    </dgm:pt>
    <dgm:pt modelId="{C0C9599E-70E9-4523-96DE-4A7CB4AFAD79}">
      <dgm:prSet phldrT="[Texte]" custT="1"/>
      <dgm:spPr/>
      <dgm:t>
        <a:bodyPr/>
        <a:lstStyle/>
        <a:p>
          <a:r>
            <a:rPr lang="fr-FR" sz="1800" dirty="0"/>
            <a:t> Accepter « Oui » ou refuser « Non » les demandes des autres</a:t>
          </a:r>
        </a:p>
      </dgm:t>
    </dgm:pt>
    <dgm:pt modelId="{F9F057BF-A423-4AA3-826E-6BBFA4C6A246}" type="parTrans" cxnId="{08A8F5EE-BE7D-45D4-ADE7-9CA89896739B}">
      <dgm:prSet/>
      <dgm:spPr/>
      <dgm:t>
        <a:bodyPr/>
        <a:lstStyle/>
        <a:p>
          <a:endParaRPr lang="fr-FR"/>
        </a:p>
      </dgm:t>
    </dgm:pt>
    <dgm:pt modelId="{A761845D-0264-4BDF-AA16-1C8F93889ED3}" type="sibTrans" cxnId="{08A8F5EE-BE7D-45D4-ADE7-9CA89896739B}">
      <dgm:prSet/>
      <dgm:spPr/>
      <dgm:t>
        <a:bodyPr/>
        <a:lstStyle/>
        <a:p>
          <a:endParaRPr lang="fr-FR"/>
        </a:p>
      </dgm:t>
    </dgm:pt>
    <dgm:pt modelId="{C2D6A75A-BCE4-4A55-BC8F-E9AB81D0F145}">
      <dgm:prSet phldrT="[Texte]" custT="1"/>
      <dgm:spPr/>
      <dgm:t>
        <a:bodyPr/>
        <a:lstStyle/>
        <a:p>
          <a:r>
            <a:rPr lang="fr-FR" sz="1800" dirty="0"/>
            <a:t>Faciliter , célébrer « Bravo »</a:t>
          </a:r>
        </a:p>
      </dgm:t>
    </dgm:pt>
    <dgm:pt modelId="{8547E536-5546-485F-9483-1457814769B2}" type="parTrans" cxnId="{E496B964-7259-4E71-97B8-31B53475034D}">
      <dgm:prSet/>
      <dgm:spPr/>
      <dgm:t>
        <a:bodyPr/>
        <a:lstStyle/>
        <a:p>
          <a:endParaRPr lang="fr-FR"/>
        </a:p>
      </dgm:t>
    </dgm:pt>
    <dgm:pt modelId="{713BFA8C-3331-4782-9593-F22A498233D3}" type="sibTrans" cxnId="{E496B964-7259-4E71-97B8-31B53475034D}">
      <dgm:prSet/>
      <dgm:spPr/>
      <dgm:t>
        <a:bodyPr/>
        <a:lstStyle/>
        <a:p>
          <a:endParaRPr lang="fr-FR"/>
        </a:p>
      </dgm:t>
    </dgm:pt>
    <dgm:pt modelId="{96659347-A1DD-4425-A80C-BF046BCA1625}">
      <dgm:prSet phldrT="[Texte]" custT="1"/>
      <dgm:spPr/>
      <dgm:t>
        <a:bodyPr/>
        <a:lstStyle/>
        <a:p>
          <a:r>
            <a:rPr lang="fr-FR" sz="1800" dirty="0"/>
            <a:t>Se séparer : Aurevoir</a:t>
          </a:r>
        </a:p>
      </dgm:t>
    </dgm:pt>
    <dgm:pt modelId="{EBDDC61A-E15F-4D1B-ACD6-ACF368A98FA9}" type="parTrans" cxnId="{997D1794-E737-4281-BE47-86C8DA29CFA2}">
      <dgm:prSet/>
      <dgm:spPr/>
      <dgm:t>
        <a:bodyPr/>
        <a:lstStyle/>
        <a:p>
          <a:endParaRPr lang="fr-FR"/>
        </a:p>
      </dgm:t>
    </dgm:pt>
    <dgm:pt modelId="{CF53F22E-EA8B-4FE3-BC78-8F7A9285E781}" type="sibTrans" cxnId="{997D1794-E737-4281-BE47-86C8DA29CFA2}">
      <dgm:prSet/>
      <dgm:spPr/>
      <dgm:t>
        <a:bodyPr/>
        <a:lstStyle/>
        <a:p>
          <a:endParaRPr lang="fr-FR"/>
        </a:p>
      </dgm:t>
    </dgm:pt>
    <dgm:pt modelId="{55D953C7-FF47-4846-9364-FD471B336826}" type="pres">
      <dgm:prSet presAssocID="{005C351D-A90B-42DA-A218-A05C0526C15B}" presName="composite" presStyleCnt="0">
        <dgm:presLayoutVars>
          <dgm:chMax val="1"/>
          <dgm:dir/>
          <dgm:resizeHandles val="exact"/>
        </dgm:presLayoutVars>
      </dgm:prSet>
      <dgm:spPr/>
    </dgm:pt>
    <dgm:pt modelId="{48DBF252-3034-4A44-BFB6-2C68EB3FF045}" type="pres">
      <dgm:prSet presAssocID="{005C351D-A90B-42DA-A218-A05C0526C15B}" presName="radial" presStyleCnt="0">
        <dgm:presLayoutVars>
          <dgm:animLvl val="ctr"/>
        </dgm:presLayoutVars>
      </dgm:prSet>
      <dgm:spPr/>
    </dgm:pt>
    <dgm:pt modelId="{450DB5BE-6573-4064-9641-000779204856}" type="pres">
      <dgm:prSet presAssocID="{5756B9BD-261C-4F32-A4A0-F551D30234A0}" presName="centerShape" presStyleLbl="vennNode1" presStyleIdx="0" presStyleCnt="7"/>
      <dgm:spPr/>
    </dgm:pt>
    <dgm:pt modelId="{6ED9D573-1EAB-428C-B03F-07FE7B9A9F96}" type="pres">
      <dgm:prSet presAssocID="{6B48AEAB-0343-4467-B4CB-B949F65A25C6}" presName="node" presStyleLbl="vennNode1" presStyleIdx="1" presStyleCnt="7" custRadScaleRad="100888" custRadScaleInc="-1816">
        <dgm:presLayoutVars>
          <dgm:bulletEnabled val="1"/>
        </dgm:presLayoutVars>
      </dgm:prSet>
      <dgm:spPr/>
    </dgm:pt>
    <dgm:pt modelId="{A515C623-6501-43E3-8A64-7E66FE6E1716}" type="pres">
      <dgm:prSet presAssocID="{D4FD9363-84D2-491A-B7F6-B5F10B37FE0B}" presName="node" presStyleLbl="vennNode1" presStyleIdx="2" presStyleCnt="7">
        <dgm:presLayoutVars>
          <dgm:bulletEnabled val="1"/>
        </dgm:presLayoutVars>
      </dgm:prSet>
      <dgm:spPr/>
    </dgm:pt>
    <dgm:pt modelId="{C96DDD2E-B6FF-4865-A772-D8340AF485FA}" type="pres">
      <dgm:prSet presAssocID="{AC15F043-C2E9-4062-A540-D44977304876}" presName="node" presStyleLbl="vennNode1" presStyleIdx="3" presStyleCnt="7">
        <dgm:presLayoutVars>
          <dgm:bulletEnabled val="1"/>
        </dgm:presLayoutVars>
      </dgm:prSet>
      <dgm:spPr/>
    </dgm:pt>
    <dgm:pt modelId="{5393B4D2-8FED-4EAC-A29F-3406F6BF5279}" type="pres">
      <dgm:prSet presAssocID="{C0C9599E-70E9-4523-96DE-4A7CB4AFAD79}" presName="node" presStyleLbl="vennNode1" presStyleIdx="4" presStyleCnt="7">
        <dgm:presLayoutVars>
          <dgm:bulletEnabled val="1"/>
        </dgm:presLayoutVars>
      </dgm:prSet>
      <dgm:spPr/>
    </dgm:pt>
    <dgm:pt modelId="{C79F3CDC-4E26-480E-B9C9-861017822D4E}" type="pres">
      <dgm:prSet presAssocID="{C2D6A75A-BCE4-4A55-BC8F-E9AB81D0F145}" presName="node" presStyleLbl="vennNode1" presStyleIdx="5" presStyleCnt="7">
        <dgm:presLayoutVars>
          <dgm:bulletEnabled val="1"/>
        </dgm:presLayoutVars>
      </dgm:prSet>
      <dgm:spPr/>
    </dgm:pt>
    <dgm:pt modelId="{E22812DB-9F34-4A60-AE81-31155CD0880B}" type="pres">
      <dgm:prSet presAssocID="{96659347-A1DD-4425-A80C-BF046BCA1625}" presName="node" presStyleLbl="vennNode1" presStyleIdx="6" presStyleCnt="7">
        <dgm:presLayoutVars>
          <dgm:bulletEnabled val="1"/>
        </dgm:presLayoutVars>
      </dgm:prSet>
      <dgm:spPr/>
    </dgm:pt>
  </dgm:ptLst>
  <dgm:cxnLst>
    <dgm:cxn modelId="{0FFFDD3D-2865-474F-B566-8D8D19B70077}" type="presOf" srcId="{C0C9599E-70E9-4523-96DE-4A7CB4AFAD79}" destId="{5393B4D2-8FED-4EAC-A29F-3406F6BF5279}" srcOrd="0" destOrd="0" presId="urn:microsoft.com/office/officeart/2005/8/layout/radial3"/>
    <dgm:cxn modelId="{BF362D3F-5D2A-48FC-AE53-A182C2AA627F}" srcId="{5756B9BD-261C-4F32-A4A0-F551D30234A0}" destId="{D4FD9363-84D2-491A-B7F6-B5F10B37FE0B}" srcOrd="1" destOrd="0" parTransId="{A9A4E251-BB17-4F23-B25C-AE161C8CAE7E}" sibTransId="{9416A74C-FACB-4193-BB87-35E9FF65250D}"/>
    <dgm:cxn modelId="{D062025E-CD99-4904-935E-DFC31DE9DF50}" srcId="{005C351D-A90B-42DA-A218-A05C0526C15B}" destId="{5756B9BD-261C-4F32-A4A0-F551D30234A0}" srcOrd="0" destOrd="0" parTransId="{565A01D6-7802-44A6-A1BB-9545F3CDE8D0}" sibTransId="{8931D194-E3AE-4361-92C6-ACC6A43B0078}"/>
    <dgm:cxn modelId="{E496B964-7259-4E71-97B8-31B53475034D}" srcId="{5756B9BD-261C-4F32-A4A0-F551D30234A0}" destId="{C2D6A75A-BCE4-4A55-BC8F-E9AB81D0F145}" srcOrd="4" destOrd="0" parTransId="{8547E536-5546-485F-9483-1457814769B2}" sibTransId="{713BFA8C-3331-4782-9593-F22A498233D3}"/>
    <dgm:cxn modelId="{997D1794-E737-4281-BE47-86C8DA29CFA2}" srcId="{5756B9BD-261C-4F32-A4A0-F551D30234A0}" destId="{96659347-A1DD-4425-A80C-BF046BCA1625}" srcOrd="5" destOrd="0" parTransId="{EBDDC61A-E15F-4D1B-ACD6-ACF368A98FA9}" sibTransId="{CF53F22E-EA8B-4FE3-BC78-8F7A9285E781}"/>
    <dgm:cxn modelId="{98553EA1-585F-415D-9B24-5A40DA7AD448}" type="presOf" srcId="{6B48AEAB-0343-4467-B4CB-B949F65A25C6}" destId="{6ED9D573-1EAB-428C-B03F-07FE7B9A9F96}" srcOrd="0" destOrd="0" presId="urn:microsoft.com/office/officeart/2005/8/layout/radial3"/>
    <dgm:cxn modelId="{69E6FDA5-5E57-4DD0-B7B1-2AF688528492}" type="presOf" srcId="{96659347-A1DD-4425-A80C-BF046BCA1625}" destId="{E22812DB-9F34-4A60-AE81-31155CD0880B}" srcOrd="0" destOrd="0" presId="urn:microsoft.com/office/officeart/2005/8/layout/radial3"/>
    <dgm:cxn modelId="{657BE2B7-453D-41B9-9C9C-F46751B4625F}" type="presOf" srcId="{5756B9BD-261C-4F32-A4A0-F551D30234A0}" destId="{450DB5BE-6573-4064-9641-000779204856}" srcOrd="0" destOrd="0" presId="urn:microsoft.com/office/officeart/2005/8/layout/radial3"/>
    <dgm:cxn modelId="{DE8418D2-99A1-4C64-9A00-C8C6C0271E4B}" type="presOf" srcId="{C2D6A75A-BCE4-4A55-BC8F-E9AB81D0F145}" destId="{C79F3CDC-4E26-480E-B9C9-861017822D4E}" srcOrd="0" destOrd="0" presId="urn:microsoft.com/office/officeart/2005/8/layout/radial3"/>
    <dgm:cxn modelId="{86E5D2D7-E84A-489C-818F-F1C078D7E2D3}" srcId="{5756B9BD-261C-4F32-A4A0-F551D30234A0}" destId="{AC15F043-C2E9-4062-A540-D44977304876}" srcOrd="2" destOrd="0" parTransId="{75D05FF6-A1AF-403D-ACE5-C908F6756882}" sibTransId="{76AD7DB5-D4EF-47E5-A1C6-819B14BED853}"/>
    <dgm:cxn modelId="{A18800E5-6197-4F55-A440-31E9A6CD0F45}" type="presOf" srcId="{AC15F043-C2E9-4062-A540-D44977304876}" destId="{C96DDD2E-B6FF-4865-A772-D8340AF485FA}" srcOrd="0" destOrd="0" presId="urn:microsoft.com/office/officeart/2005/8/layout/radial3"/>
    <dgm:cxn modelId="{08A8F5EE-BE7D-45D4-ADE7-9CA89896739B}" srcId="{5756B9BD-261C-4F32-A4A0-F551D30234A0}" destId="{C0C9599E-70E9-4523-96DE-4A7CB4AFAD79}" srcOrd="3" destOrd="0" parTransId="{F9F057BF-A423-4AA3-826E-6BBFA4C6A246}" sibTransId="{A761845D-0264-4BDF-AA16-1C8F93889ED3}"/>
    <dgm:cxn modelId="{D90BEAFC-5E97-46FB-8708-A123A650951E}" type="presOf" srcId="{005C351D-A90B-42DA-A218-A05C0526C15B}" destId="{55D953C7-FF47-4846-9364-FD471B336826}" srcOrd="0" destOrd="0" presId="urn:microsoft.com/office/officeart/2005/8/layout/radial3"/>
    <dgm:cxn modelId="{C69B00FD-58E1-42EF-9EB7-C967055D165D}" type="presOf" srcId="{D4FD9363-84D2-491A-B7F6-B5F10B37FE0B}" destId="{A515C623-6501-43E3-8A64-7E66FE6E1716}" srcOrd="0" destOrd="0" presId="urn:microsoft.com/office/officeart/2005/8/layout/radial3"/>
    <dgm:cxn modelId="{A1899DFD-3E37-4F5E-9B85-4E4031B29180}" srcId="{5756B9BD-261C-4F32-A4A0-F551D30234A0}" destId="{6B48AEAB-0343-4467-B4CB-B949F65A25C6}" srcOrd="0" destOrd="0" parTransId="{04B07945-FFCB-4FF6-9FBB-CD657D57E343}" sibTransId="{3389646A-1B2E-4DCC-ADBA-4A1CC940D693}"/>
    <dgm:cxn modelId="{8A12BF3A-D8B4-4F0B-A60C-471277810899}" type="presParOf" srcId="{55D953C7-FF47-4846-9364-FD471B336826}" destId="{48DBF252-3034-4A44-BFB6-2C68EB3FF045}" srcOrd="0" destOrd="0" presId="urn:microsoft.com/office/officeart/2005/8/layout/radial3"/>
    <dgm:cxn modelId="{55985C1B-FE68-4CED-9ADF-100BEA2642A5}" type="presParOf" srcId="{48DBF252-3034-4A44-BFB6-2C68EB3FF045}" destId="{450DB5BE-6573-4064-9641-000779204856}" srcOrd="0" destOrd="0" presId="urn:microsoft.com/office/officeart/2005/8/layout/radial3"/>
    <dgm:cxn modelId="{226DA889-C6FC-4AFB-8C84-5A542A0177E5}" type="presParOf" srcId="{48DBF252-3034-4A44-BFB6-2C68EB3FF045}" destId="{6ED9D573-1EAB-428C-B03F-07FE7B9A9F96}" srcOrd="1" destOrd="0" presId="urn:microsoft.com/office/officeart/2005/8/layout/radial3"/>
    <dgm:cxn modelId="{2536F357-0B09-4ECF-B48E-14E0DD52E7DE}" type="presParOf" srcId="{48DBF252-3034-4A44-BFB6-2C68EB3FF045}" destId="{A515C623-6501-43E3-8A64-7E66FE6E1716}" srcOrd="2" destOrd="0" presId="urn:microsoft.com/office/officeart/2005/8/layout/radial3"/>
    <dgm:cxn modelId="{FD83107D-9488-4622-9DC4-697C6174F895}" type="presParOf" srcId="{48DBF252-3034-4A44-BFB6-2C68EB3FF045}" destId="{C96DDD2E-B6FF-4865-A772-D8340AF485FA}" srcOrd="3" destOrd="0" presId="urn:microsoft.com/office/officeart/2005/8/layout/radial3"/>
    <dgm:cxn modelId="{18B50CD8-3720-4D12-B848-5DE0A12E49D7}" type="presParOf" srcId="{48DBF252-3034-4A44-BFB6-2C68EB3FF045}" destId="{5393B4D2-8FED-4EAC-A29F-3406F6BF5279}" srcOrd="4" destOrd="0" presId="urn:microsoft.com/office/officeart/2005/8/layout/radial3"/>
    <dgm:cxn modelId="{8D3B916A-10AC-4BC1-9672-06F451F5FEBE}" type="presParOf" srcId="{48DBF252-3034-4A44-BFB6-2C68EB3FF045}" destId="{C79F3CDC-4E26-480E-B9C9-861017822D4E}" srcOrd="5" destOrd="0" presId="urn:microsoft.com/office/officeart/2005/8/layout/radial3"/>
    <dgm:cxn modelId="{FF1B5FB2-4BD8-49EC-92A5-2284B9685D78}" type="presParOf" srcId="{48DBF252-3034-4A44-BFB6-2C68EB3FF045}" destId="{E22812DB-9F34-4A60-AE81-31155CD0880B}" srcOrd="6" destOrd="0" presId="urn:microsoft.com/office/officeart/2005/8/layout/radial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1EA1C8-4C5B-4819-927D-B47EFFA5DB68}">
      <dsp:nvSpPr>
        <dsp:cNvPr id="0" name=""/>
        <dsp:cNvSpPr/>
      </dsp:nvSpPr>
      <dsp:spPr>
        <a:xfrm>
          <a:off x="138590" y="572"/>
          <a:ext cx="4968353" cy="298101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fr-FR" sz="6500" kern="1200"/>
            <a:t>Je</a:t>
          </a:r>
        </a:p>
      </dsp:txBody>
      <dsp:txXfrm>
        <a:off x="138590" y="572"/>
        <a:ext cx="4968353" cy="2981012"/>
      </dsp:txXfrm>
    </dsp:sp>
    <dsp:sp modelId="{5602667A-ADEE-4CC5-B5BE-01CE17B3B3AE}">
      <dsp:nvSpPr>
        <dsp:cNvPr id="0" name=""/>
        <dsp:cNvSpPr/>
      </dsp:nvSpPr>
      <dsp:spPr>
        <a:xfrm>
          <a:off x="5603779" y="572"/>
          <a:ext cx="4968353" cy="2981012"/>
        </a:xfrm>
        <a:prstGeom prst="rect">
          <a:avLst/>
        </a:prstGeom>
        <a:solidFill>
          <a:schemeClr val="accent4">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marL="0" lvl="0" indent="0" algn="ctr" defTabSz="2889250">
            <a:lnSpc>
              <a:spcPct val="90000"/>
            </a:lnSpc>
            <a:spcBef>
              <a:spcPct val="0"/>
            </a:spcBef>
            <a:spcAft>
              <a:spcPct val="35000"/>
            </a:spcAft>
            <a:buNone/>
          </a:pPr>
          <a:r>
            <a:rPr lang="fr-FR" sz="6500" kern="1200"/>
            <a:t>Je</a:t>
          </a:r>
        </a:p>
      </dsp:txBody>
      <dsp:txXfrm>
        <a:off x="5603779" y="572"/>
        <a:ext cx="4968353" cy="298101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72D9ED-44C1-400D-A3C7-7B4433B93F97}">
      <dsp:nvSpPr>
        <dsp:cNvPr id="0" name=""/>
        <dsp:cNvSpPr/>
      </dsp:nvSpPr>
      <dsp:spPr>
        <a:xfrm>
          <a:off x="2380700" y="228042"/>
          <a:ext cx="1732321" cy="1732321"/>
        </a:xfrm>
        <a:prstGeom prst="pieWedge">
          <a:avLst/>
        </a:prstGeom>
        <a:solidFill>
          <a:schemeClr val="accent4"/>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kern="1200" dirty="0"/>
            <a:t>JE // JE</a:t>
          </a:r>
        </a:p>
      </dsp:txBody>
      <dsp:txXfrm>
        <a:off x="2888085" y="735427"/>
        <a:ext cx="1224936" cy="1224936"/>
      </dsp:txXfrm>
    </dsp:sp>
    <dsp:sp modelId="{38F41AC6-092D-4278-B036-78A003096E10}">
      <dsp:nvSpPr>
        <dsp:cNvPr id="0" name=""/>
        <dsp:cNvSpPr/>
      </dsp:nvSpPr>
      <dsp:spPr>
        <a:xfrm rot="5400000">
          <a:off x="4193036" y="228042"/>
          <a:ext cx="1732321" cy="1732321"/>
        </a:xfrm>
        <a:prstGeom prst="pieWedge">
          <a:avLst/>
        </a:prstGeom>
        <a:solidFill>
          <a:schemeClr val="accent5"/>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kern="1200"/>
            <a:t>NOUS</a:t>
          </a:r>
        </a:p>
      </dsp:txBody>
      <dsp:txXfrm rot="-5400000">
        <a:off x="4193036" y="735427"/>
        <a:ext cx="1224936" cy="1224936"/>
      </dsp:txXfrm>
    </dsp:sp>
    <dsp:sp modelId="{24EB9C06-A420-4629-B7B3-934819CA3061}">
      <dsp:nvSpPr>
        <dsp:cNvPr id="0" name=""/>
        <dsp:cNvSpPr/>
      </dsp:nvSpPr>
      <dsp:spPr>
        <a:xfrm rot="10800000">
          <a:off x="4193036" y="2040378"/>
          <a:ext cx="1732321" cy="1732321"/>
        </a:xfrm>
        <a:prstGeom prst="pieWedge">
          <a:avLst/>
        </a:prstGeom>
        <a:solidFill>
          <a:srgbClr val="00B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kern="1200"/>
            <a:t>NOUS TOUS</a:t>
          </a:r>
        </a:p>
      </dsp:txBody>
      <dsp:txXfrm rot="10800000">
        <a:off x="4193036" y="2040378"/>
        <a:ext cx="1224936" cy="1224936"/>
      </dsp:txXfrm>
    </dsp:sp>
    <dsp:sp modelId="{B2F4D9BC-6267-4B28-8898-510797177AD3}">
      <dsp:nvSpPr>
        <dsp:cNvPr id="0" name=""/>
        <dsp:cNvSpPr/>
      </dsp:nvSpPr>
      <dsp:spPr>
        <a:xfrm rot="16200000">
          <a:off x="2380700" y="2040378"/>
          <a:ext cx="1732321" cy="1732321"/>
        </a:xfrm>
        <a:prstGeom prst="pieWedge">
          <a:avLst/>
        </a:prstGeom>
        <a:solidFill>
          <a:srgbClr val="92D05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2240" tIns="142240" rIns="142240" bIns="142240" numCol="1" spcCol="1270" anchor="ctr" anchorCtr="0">
          <a:noAutofit/>
        </a:bodyPr>
        <a:lstStyle/>
        <a:p>
          <a:pPr marL="0" lvl="0" indent="0" algn="ctr" defTabSz="889000">
            <a:lnSpc>
              <a:spcPct val="90000"/>
            </a:lnSpc>
            <a:spcBef>
              <a:spcPct val="0"/>
            </a:spcBef>
            <a:spcAft>
              <a:spcPct val="35000"/>
            </a:spcAft>
            <a:buNone/>
          </a:pPr>
          <a:r>
            <a:rPr lang="fr-FR" sz="2000" kern="1200" dirty="0"/>
            <a:t> ENVIRONNEMENT</a:t>
          </a:r>
        </a:p>
      </dsp:txBody>
      <dsp:txXfrm rot="5400000">
        <a:off x="2888085" y="2040378"/>
        <a:ext cx="1224936" cy="1224936"/>
      </dsp:txXfrm>
    </dsp:sp>
    <dsp:sp modelId="{57362F48-6ADD-4E37-B25A-BAABA2AF43CD}">
      <dsp:nvSpPr>
        <dsp:cNvPr id="0" name=""/>
        <dsp:cNvSpPr/>
      </dsp:nvSpPr>
      <dsp:spPr>
        <a:xfrm>
          <a:off x="3853974" y="1640304"/>
          <a:ext cx="598110" cy="520096"/>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18B17A1-9F55-4B25-9BDF-B67DAF842D49}">
      <dsp:nvSpPr>
        <dsp:cNvPr id="0" name=""/>
        <dsp:cNvSpPr/>
      </dsp:nvSpPr>
      <dsp:spPr>
        <a:xfrm rot="10800000">
          <a:off x="3853974" y="1840341"/>
          <a:ext cx="598110" cy="520096"/>
        </a:xfrm>
        <a:prstGeom prst="circularArrow">
          <a:avLst/>
        </a:prstGeom>
        <a:solidFill>
          <a:schemeClr val="accent2">
            <a:tint val="4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5B78B04-D079-48E1-BCA9-6E2871AAB767}">
      <dsp:nvSpPr>
        <dsp:cNvPr id="0" name=""/>
        <dsp:cNvSpPr/>
      </dsp:nvSpPr>
      <dsp:spPr>
        <a:xfrm>
          <a:off x="942213" y="435483"/>
          <a:ext cx="532257" cy="532257"/>
        </a:xfrm>
        <a:prstGeom prst="gear9">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fr-FR" sz="1100" kern="1200"/>
            <a:t>O</a:t>
          </a:r>
        </a:p>
      </dsp:txBody>
      <dsp:txXfrm>
        <a:off x="1049220" y="560162"/>
        <a:ext cx="318243" cy="273591"/>
      </dsp:txXfrm>
    </dsp:sp>
    <dsp:sp modelId="{958B6251-330E-452D-B831-EAFAC74BBCEE}">
      <dsp:nvSpPr>
        <dsp:cNvPr id="0" name=""/>
        <dsp:cNvSpPr/>
      </dsp:nvSpPr>
      <dsp:spPr>
        <a:xfrm>
          <a:off x="632536" y="309676"/>
          <a:ext cx="387096" cy="387096"/>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fr-FR" sz="1100" kern="1200"/>
            <a:t>R</a:t>
          </a:r>
        </a:p>
      </dsp:txBody>
      <dsp:txXfrm>
        <a:off x="729989" y="407718"/>
        <a:ext cx="192190" cy="191012"/>
      </dsp:txXfrm>
    </dsp:sp>
    <dsp:sp modelId="{4AF3177E-CF3E-4CE9-B14A-7B7B1966D1C9}">
      <dsp:nvSpPr>
        <dsp:cNvPr id="0" name=""/>
        <dsp:cNvSpPr/>
      </dsp:nvSpPr>
      <dsp:spPr>
        <a:xfrm rot="20700000">
          <a:off x="841731" y="42620"/>
          <a:ext cx="379275" cy="379275"/>
        </a:xfrm>
        <a:prstGeom prst="gear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marL="0" lvl="0" indent="0" algn="ctr" defTabSz="488950">
            <a:lnSpc>
              <a:spcPct val="90000"/>
            </a:lnSpc>
            <a:spcBef>
              <a:spcPct val="0"/>
            </a:spcBef>
            <a:spcAft>
              <a:spcPct val="35000"/>
            </a:spcAft>
            <a:buNone/>
          </a:pPr>
          <a:r>
            <a:rPr lang="fr-FR" sz="1100" kern="1200"/>
            <a:t>L</a:t>
          </a:r>
        </a:p>
      </dsp:txBody>
      <dsp:txXfrm rot="-20700000">
        <a:off x="924917" y="125806"/>
        <a:ext cx="212902" cy="212902"/>
      </dsp:txXfrm>
    </dsp:sp>
    <dsp:sp modelId="{C6F07186-4F53-49EE-B5DD-75F47956DC72}">
      <dsp:nvSpPr>
        <dsp:cNvPr id="0" name=""/>
        <dsp:cNvSpPr/>
      </dsp:nvSpPr>
      <dsp:spPr>
        <a:xfrm>
          <a:off x="873169" y="369419"/>
          <a:ext cx="681288" cy="681288"/>
        </a:xfrm>
        <a:prstGeom prst="circularArrow">
          <a:avLst>
            <a:gd name="adj1" fmla="val 4688"/>
            <a:gd name="adj2" fmla="val 299029"/>
            <a:gd name="adj3" fmla="val 2289661"/>
            <a:gd name="adj4" fmla="val 16488891"/>
            <a:gd name="adj5" fmla="val 5469"/>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1111130A-E79D-44A4-BAF1-3CF95C996A9B}">
      <dsp:nvSpPr>
        <dsp:cNvPr id="0" name=""/>
        <dsp:cNvSpPr/>
      </dsp:nvSpPr>
      <dsp:spPr>
        <a:xfrm>
          <a:off x="563982" y="237874"/>
          <a:ext cx="494999" cy="494999"/>
        </a:xfrm>
        <a:prstGeom prst="leftCircularArrow">
          <a:avLst>
            <a:gd name="adj1" fmla="val 6452"/>
            <a:gd name="adj2" fmla="val 429999"/>
            <a:gd name="adj3" fmla="val 10489124"/>
            <a:gd name="adj4" fmla="val 14837806"/>
            <a:gd name="adj5" fmla="val 7527"/>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8B58FB-EB20-4C4D-93AB-740CCEED1AB9}">
      <dsp:nvSpPr>
        <dsp:cNvPr id="0" name=""/>
        <dsp:cNvSpPr/>
      </dsp:nvSpPr>
      <dsp:spPr>
        <a:xfrm>
          <a:off x="761619" y="-26608"/>
          <a:ext cx="533708" cy="533708"/>
        </a:xfrm>
        <a:prstGeom prst="circularArrow">
          <a:avLst>
            <a:gd name="adj1" fmla="val 5984"/>
            <a:gd name="adj2" fmla="val 394124"/>
            <a:gd name="adj3" fmla="val 13313824"/>
            <a:gd name="adj4" fmla="val 10508221"/>
            <a:gd name="adj5" fmla="val 6981"/>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7AFE890-6684-4FD1-B308-0038859C8623}">
      <dsp:nvSpPr>
        <dsp:cNvPr id="0" name=""/>
        <dsp:cNvSpPr/>
      </dsp:nvSpPr>
      <dsp:spPr>
        <a:xfrm rot="5400000">
          <a:off x="6265469" y="-2401391"/>
          <a:ext cx="1397000" cy="655432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fr-FR" sz="2000" kern="1200" dirty="0"/>
            <a:t>La rencontre amène à la décision de poursuivre ou non.</a:t>
          </a:r>
        </a:p>
        <a:p>
          <a:pPr marL="228600" lvl="1" indent="-228600" algn="l" defTabSz="889000">
            <a:lnSpc>
              <a:spcPct val="90000"/>
            </a:lnSpc>
            <a:spcBef>
              <a:spcPct val="0"/>
            </a:spcBef>
            <a:spcAft>
              <a:spcPct val="15000"/>
            </a:spcAft>
            <a:buChar char="•"/>
          </a:pPr>
          <a:r>
            <a:rPr lang="fr-FR" sz="2000" kern="1200" dirty="0"/>
            <a:t>Je suis important pour les autres et dans le groupe</a:t>
          </a:r>
        </a:p>
        <a:p>
          <a:pPr marL="228600" lvl="1" indent="-228600" algn="l" defTabSz="889000">
            <a:lnSpc>
              <a:spcPct val="90000"/>
            </a:lnSpc>
            <a:spcBef>
              <a:spcPct val="0"/>
            </a:spcBef>
            <a:spcAft>
              <a:spcPct val="15000"/>
            </a:spcAft>
            <a:buChar char="•"/>
          </a:pPr>
          <a:r>
            <a:rPr lang="fr-FR" sz="2000" kern="1200" dirty="0">
              <a:solidFill>
                <a:srgbClr val="FF0000"/>
              </a:solidFill>
            </a:rPr>
            <a:t>J’ai peur d’être abandonné</a:t>
          </a:r>
        </a:p>
      </dsp:txBody>
      <dsp:txXfrm rot="-5400000">
        <a:off x="3686807" y="245467"/>
        <a:ext cx="6486128" cy="1260608"/>
      </dsp:txXfrm>
    </dsp:sp>
    <dsp:sp modelId="{ED705D98-8586-4E67-A4CA-FEBD6B20B4A9}">
      <dsp:nvSpPr>
        <dsp:cNvPr id="0" name=""/>
        <dsp:cNvSpPr/>
      </dsp:nvSpPr>
      <dsp:spPr>
        <a:xfrm>
          <a:off x="0" y="2645"/>
          <a:ext cx="3686807" cy="17462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Inclusion</a:t>
          </a:r>
        </a:p>
        <a:p>
          <a:pPr marL="0" lvl="0" indent="0" algn="ctr" defTabSz="1333500">
            <a:lnSpc>
              <a:spcPct val="90000"/>
            </a:lnSpc>
            <a:spcBef>
              <a:spcPct val="0"/>
            </a:spcBef>
            <a:spcAft>
              <a:spcPct val="35000"/>
            </a:spcAft>
            <a:buNone/>
          </a:pPr>
          <a:r>
            <a:rPr lang="fr-FR" sz="3000" kern="1200" dirty="0"/>
            <a:t>JE</a:t>
          </a:r>
        </a:p>
      </dsp:txBody>
      <dsp:txXfrm>
        <a:off x="85245" y="87890"/>
        <a:ext cx="3516317" cy="1575760"/>
      </dsp:txXfrm>
    </dsp:sp>
    <dsp:sp modelId="{EB1E92CE-DC64-4FC2-8AE5-53CAA7A5DD82}">
      <dsp:nvSpPr>
        <dsp:cNvPr id="0" name=""/>
        <dsp:cNvSpPr/>
      </dsp:nvSpPr>
      <dsp:spPr>
        <a:xfrm rot="5400000">
          <a:off x="6265469" y="-567828"/>
          <a:ext cx="1397000" cy="655432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fr-FR" sz="2000" kern="1200" dirty="0"/>
            <a:t>Je prends en charge // Confrontation et relation dans le groupe.</a:t>
          </a:r>
        </a:p>
        <a:p>
          <a:pPr marL="228600" lvl="1" indent="-228600" algn="l" defTabSz="889000">
            <a:lnSpc>
              <a:spcPct val="90000"/>
            </a:lnSpc>
            <a:spcBef>
              <a:spcPct val="0"/>
            </a:spcBef>
            <a:spcAft>
              <a:spcPct val="15000"/>
            </a:spcAft>
            <a:buChar char="•"/>
          </a:pPr>
          <a:r>
            <a:rPr lang="fr-FR" sz="2000" kern="1200" dirty="0"/>
            <a:t>Mise en place des règles du jeu, du leadership</a:t>
          </a:r>
        </a:p>
        <a:p>
          <a:pPr marL="228600" lvl="1" indent="-228600" algn="l" defTabSz="889000">
            <a:lnSpc>
              <a:spcPct val="90000"/>
            </a:lnSpc>
            <a:spcBef>
              <a:spcPct val="0"/>
            </a:spcBef>
            <a:spcAft>
              <a:spcPct val="15000"/>
            </a:spcAft>
            <a:buChar char="•"/>
          </a:pPr>
          <a:r>
            <a:rPr lang="fr-FR" sz="2000" kern="1200" dirty="0">
              <a:solidFill>
                <a:srgbClr val="FF0000"/>
              </a:solidFill>
            </a:rPr>
            <a:t>J’ai peur d’être humilié</a:t>
          </a:r>
        </a:p>
      </dsp:txBody>
      <dsp:txXfrm rot="-5400000">
        <a:off x="3686807" y="2079030"/>
        <a:ext cx="6486128" cy="1260608"/>
      </dsp:txXfrm>
    </dsp:sp>
    <dsp:sp modelId="{4641881D-F665-4D55-9B58-2BCC68432CB9}">
      <dsp:nvSpPr>
        <dsp:cNvPr id="0" name=""/>
        <dsp:cNvSpPr/>
      </dsp:nvSpPr>
      <dsp:spPr>
        <a:xfrm>
          <a:off x="0" y="1836208"/>
          <a:ext cx="3686807" cy="17462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Contrôle</a:t>
          </a:r>
        </a:p>
        <a:p>
          <a:pPr marL="0" lvl="0" indent="0" algn="ctr" defTabSz="1333500">
            <a:lnSpc>
              <a:spcPct val="90000"/>
            </a:lnSpc>
            <a:spcBef>
              <a:spcPct val="0"/>
            </a:spcBef>
            <a:spcAft>
              <a:spcPct val="35000"/>
            </a:spcAft>
            <a:buNone/>
          </a:pPr>
          <a:r>
            <a:rPr lang="fr-FR" sz="3000" kern="1200" dirty="0"/>
            <a:t>NOUS</a:t>
          </a:r>
        </a:p>
      </dsp:txBody>
      <dsp:txXfrm>
        <a:off x="85245" y="1921453"/>
        <a:ext cx="3516317" cy="1575760"/>
      </dsp:txXfrm>
    </dsp:sp>
    <dsp:sp modelId="{8D0C97CD-6E7E-4F61-BE2C-E06F40B4C78E}">
      <dsp:nvSpPr>
        <dsp:cNvPr id="0" name=""/>
        <dsp:cNvSpPr/>
      </dsp:nvSpPr>
      <dsp:spPr>
        <a:xfrm rot="5400000">
          <a:off x="6265469" y="1265733"/>
          <a:ext cx="1397000" cy="6554324"/>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a:lnSpc>
              <a:spcPct val="90000"/>
            </a:lnSpc>
            <a:spcBef>
              <a:spcPct val="0"/>
            </a:spcBef>
            <a:spcAft>
              <a:spcPct val="15000"/>
            </a:spcAft>
            <a:buChar char="•"/>
          </a:pPr>
          <a:r>
            <a:rPr lang="fr-FR" sz="2000" kern="1200" dirty="0"/>
            <a:t>Je suis conscient (proche de moi-même et des autres.</a:t>
          </a:r>
        </a:p>
        <a:p>
          <a:pPr marL="228600" lvl="1" indent="-228600" algn="l" defTabSz="889000">
            <a:lnSpc>
              <a:spcPct val="90000"/>
            </a:lnSpc>
            <a:spcBef>
              <a:spcPct val="0"/>
            </a:spcBef>
            <a:spcAft>
              <a:spcPct val="15000"/>
            </a:spcAft>
            <a:buChar char="•"/>
          </a:pPr>
          <a:r>
            <a:rPr lang="fr-FR" sz="2000" kern="1200" dirty="0"/>
            <a:t>Reconnaissance mutuelle de la valeur, des compétences, du travail accompli</a:t>
          </a:r>
        </a:p>
        <a:p>
          <a:pPr marL="228600" lvl="1" indent="-228600" algn="l" defTabSz="889000">
            <a:lnSpc>
              <a:spcPct val="90000"/>
            </a:lnSpc>
            <a:spcBef>
              <a:spcPct val="0"/>
            </a:spcBef>
            <a:spcAft>
              <a:spcPct val="15000"/>
            </a:spcAft>
            <a:buChar char="•"/>
          </a:pPr>
          <a:r>
            <a:rPr lang="fr-FR" sz="2000" kern="1200" dirty="0">
              <a:solidFill>
                <a:srgbClr val="FF0000"/>
              </a:solidFill>
            </a:rPr>
            <a:t>J’ai peur d’être rejeté</a:t>
          </a:r>
        </a:p>
      </dsp:txBody>
      <dsp:txXfrm rot="-5400000">
        <a:off x="3686807" y="3912591"/>
        <a:ext cx="6486128" cy="1260608"/>
      </dsp:txXfrm>
    </dsp:sp>
    <dsp:sp modelId="{1004F146-5CA1-4B74-ADBD-040B05CCB0A1}">
      <dsp:nvSpPr>
        <dsp:cNvPr id="0" name=""/>
        <dsp:cNvSpPr/>
      </dsp:nvSpPr>
      <dsp:spPr>
        <a:xfrm>
          <a:off x="0" y="3669771"/>
          <a:ext cx="3686807" cy="174625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57150" rIns="114300" bIns="57150" numCol="1" spcCol="1270" anchor="ctr" anchorCtr="0">
          <a:noAutofit/>
        </a:bodyPr>
        <a:lstStyle/>
        <a:p>
          <a:pPr marL="0" lvl="0" indent="0" algn="ctr" defTabSz="1333500">
            <a:lnSpc>
              <a:spcPct val="90000"/>
            </a:lnSpc>
            <a:spcBef>
              <a:spcPct val="0"/>
            </a:spcBef>
            <a:spcAft>
              <a:spcPct val="35000"/>
            </a:spcAft>
            <a:buNone/>
          </a:pPr>
          <a:r>
            <a:rPr lang="fr-FR" sz="3000" kern="1200" dirty="0"/>
            <a:t>Ouverture</a:t>
          </a:r>
        </a:p>
        <a:p>
          <a:pPr marL="0" lvl="0" indent="0" algn="ctr" defTabSz="1333500">
            <a:lnSpc>
              <a:spcPct val="90000"/>
            </a:lnSpc>
            <a:spcBef>
              <a:spcPct val="0"/>
            </a:spcBef>
            <a:spcAft>
              <a:spcPct val="35000"/>
            </a:spcAft>
            <a:buNone/>
          </a:pPr>
          <a:r>
            <a:rPr lang="fr-FR" sz="3000" kern="1200" dirty="0"/>
            <a:t>Nous tous// environnement</a:t>
          </a:r>
        </a:p>
      </dsp:txBody>
      <dsp:txXfrm>
        <a:off x="85245" y="3755016"/>
        <a:ext cx="3516317" cy="15757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0DB5BE-6573-4064-9641-000779204856}">
      <dsp:nvSpPr>
        <dsp:cNvPr id="0" name=""/>
        <dsp:cNvSpPr/>
      </dsp:nvSpPr>
      <dsp:spPr>
        <a:xfrm>
          <a:off x="3855694" y="1332098"/>
          <a:ext cx="3318561" cy="3318561"/>
        </a:xfrm>
        <a:prstGeom prst="ellipse">
          <a:avLst/>
        </a:prstGeom>
        <a:solidFill>
          <a:schemeClr val="accent4">
            <a:alpha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r>
            <a:rPr lang="fr-FR" sz="2400" kern="1200" dirty="0"/>
            <a:t>JE : Quels sont mes besoins ? Quelles sont mes valeurs</a:t>
          </a:r>
        </a:p>
      </dsp:txBody>
      <dsp:txXfrm>
        <a:off x="4341686" y="1818090"/>
        <a:ext cx="2346577" cy="2346577"/>
      </dsp:txXfrm>
    </dsp:sp>
    <dsp:sp modelId="{6ED9D573-1EAB-428C-B03F-07FE7B9A9F96}">
      <dsp:nvSpPr>
        <dsp:cNvPr id="0" name=""/>
        <dsp:cNvSpPr/>
      </dsp:nvSpPr>
      <dsp:spPr>
        <a:xfrm>
          <a:off x="4643873" y="0"/>
          <a:ext cx="1659280" cy="1659280"/>
        </a:xfrm>
        <a:prstGeom prst="ellipse">
          <a:avLst/>
        </a:prstGeom>
        <a:solidFill>
          <a:schemeClr val="accent4">
            <a:alpha val="50000"/>
            <a:hueOff val="1633482"/>
            <a:satOff val="-6796"/>
            <a:lumOff val="160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Inclusion : BONJOUR</a:t>
          </a:r>
        </a:p>
      </dsp:txBody>
      <dsp:txXfrm>
        <a:off x="4886869" y="242996"/>
        <a:ext cx="1173288" cy="1173288"/>
      </dsp:txXfrm>
    </dsp:sp>
    <dsp:sp modelId="{A515C623-6501-43E3-8A64-7E66FE6E1716}">
      <dsp:nvSpPr>
        <dsp:cNvPr id="0" name=""/>
        <dsp:cNvSpPr/>
      </dsp:nvSpPr>
      <dsp:spPr>
        <a:xfrm>
          <a:off x="6556942" y="1081165"/>
          <a:ext cx="1659280" cy="1659280"/>
        </a:xfrm>
        <a:prstGeom prst="ellipse">
          <a:avLst/>
        </a:prstGeom>
        <a:solidFill>
          <a:schemeClr val="accent4">
            <a:alpha val="50000"/>
            <a:hueOff val="3266964"/>
            <a:satOff val="-13592"/>
            <a:lumOff val="320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Demande : STP J’aurais besoin de.. </a:t>
          </a:r>
        </a:p>
      </dsp:txBody>
      <dsp:txXfrm>
        <a:off x="6799938" y="1324161"/>
        <a:ext cx="1173288" cy="1173288"/>
      </dsp:txXfrm>
    </dsp:sp>
    <dsp:sp modelId="{C96DDD2E-B6FF-4865-A772-D8340AF485FA}">
      <dsp:nvSpPr>
        <dsp:cNvPr id="0" name=""/>
        <dsp:cNvSpPr/>
      </dsp:nvSpPr>
      <dsp:spPr>
        <a:xfrm>
          <a:off x="6556942" y="3242312"/>
          <a:ext cx="1659280" cy="1659280"/>
        </a:xfrm>
        <a:prstGeom prst="ellipse">
          <a:avLst/>
        </a:prstGeom>
        <a:solidFill>
          <a:schemeClr val="accent4">
            <a:alpha val="50000"/>
            <a:hueOff val="4900445"/>
            <a:satOff val="-20388"/>
            <a:lumOff val="480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Gratitude : Merci</a:t>
          </a:r>
        </a:p>
      </dsp:txBody>
      <dsp:txXfrm>
        <a:off x="6799938" y="3485308"/>
        <a:ext cx="1173288" cy="1173288"/>
      </dsp:txXfrm>
    </dsp:sp>
    <dsp:sp modelId="{5393B4D2-8FED-4EAC-A29F-3406F6BF5279}">
      <dsp:nvSpPr>
        <dsp:cNvPr id="0" name=""/>
        <dsp:cNvSpPr/>
      </dsp:nvSpPr>
      <dsp:spPr>
        <a:xfrm>
          <a:off x="4685334" y="4322885"/>
          <a:ext cx="1659280" cy="1659280"/>
        </a:xfrm>
        <a:prstGeom prst="ellipse">
          <a:avLst/>
        </a:prstGeom>
        <a:solidFill>
          <a:schemeClr val="accent4">
            <a:alpha val="50000"/>
            <a:hueOff val="6533927"/>
            <a:satOff val="-27185"/>
            <a:lumOff val="64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 Accepter « Oui » ou refuser « Non » les demandes des autres</a:t>
          </a:r>
        </a:p>
      </dsp:txBody>
      <dsp:txXfrm>
        <a:off x="4928330" y="4565881"/>
        <a:ext cx="1173288" cy="1173288"/>
      </dsp:txXfrm>
    </dsp:sp>
    <dsp:sp modelId="{C79F3CDC-4E26-480E-B9C9-861017822D4E}">
      <dsp:nvSpPr>
        <dsp:cNvPr id="0" name=""/>
        <dsp:cNvSpPr/>
      </dsp:nvSpPr>
      <dsp:spPr>
        <a:xfrm>
          <a:off x="2813726" y="3242312"/>
          <a:ext cx="1659280" cy="1659280"/>
        </a:xfrm>
        <a:prstGeom prst="ellipse">
          <a:avLst/>
        </a:prstGeom>
        <a:solidFill>
          <a:schemeClr val="accent4">
            <a:alpha val="50000"/>
            <a:hueOff val="8167408"/>
            <a:satOff val="-33981"/>
            <a:lumOff val="80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Faciliter , célébrer « Bravo »</a:t>
          </a:r>
        </a:p>
      </dsp:txBody>
      <dsp:txXfrm>
        <a:off x="3056722" y="3485308"/>
        <a:ext cx="1173288" cy="1173288"/>
      </dsp:txXfrm>
    </dsp:sp>
    <dsp:sp modelId="{E22812DB-9F34-4A60-AE81-31155CD0880B}">
      <dsp:nvSpPr>
        <dsp:cNvPr id="0" name=""/>
        <dsp:cNvSpPr/>
      </dsp:nvSpPr>
      <dsp:spPr>
        <a:xfrm>
          <a:off x="2813726" y="1081165"/>
          <a:ext cx="1659280" cy="1659280"/>
        </a:xfrm>
        <a:prstGeom prst="ellipse">
          <a:avLst/>
        </a:prstGeom>
        <a:solidFill>
          <a:schemeClr val="accent4">
            <a:alpha val="50000"/>
            <a:hueOff val="9800891"/>
            <a:satOff val="-40777"/>
            <a:lumOff val="960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22860" tIns="22860" rIns="22860" bIns="22860" numCol="1" spcCol="1270" anchor="ctr" anchorCtr="0">
          <a:noAutofit/>
        </a:bodyPr>
        <a:lstStyle/>
        <a:p>
          <a:pPr marL="0" lvl="0" indent="0" algn="ctr" defTabSz="800100">
            <a:lnSpc>
              <a:spcPct val="90000"/>
            </a:lnSpc>
            <a:spcBef>
              <a:spcPct val="0"/>
            </a:spcBef>
            <a:spcAft>
              <a:spcPct val="35000"/>
            </a:spcAft>
            <a:buNone/>
          </a:pPr>
          <a:r>
            <a:rPr lang="fr-FR" sz="1800" kern="1200" dirty="0"/>
            <a:t>Se séparer : Aurevoir</a:t>
          </a:r>
        </a:p>
      </dsp:txBody>
      <dsp:txXfrm>
        <a:off x="3056722" y="1324161"/>
        <a:ext cx="1173288" cy="1173288"/>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radial3">
  <dgm:title val=""/>
  <dgm:desc val=""/>
  <dgm:catLst>
    <dgm:cat type="relationship" pri="31000"/>
    <dgm:cat type="cycle" pri="1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omposite">
    <dgm:varLst>
      <dgm:chMax val="1"/>
      <dgm:dir/>
      <dgm:resizeHandles val="exact"/>
    </dgm:varLst>
    <dgm:alg type="composite">
      <dgm:param type="ar" val="1"/>
    </dgm:alg>
    <dgm:shape xmlns:r="http://schemas.openxmlformats.org/officeDocument/2006/relationships" r:blip="">
      <dgm:adjLst/>
    </dgm:shape>
    <dgm:presOf/>
    <dgm:constrLst/>
    <dgm:ruleLst/>
    <dgm:layoutNode name="radial">
      <dgm:varLst>
        <dgm:animLvl val="ctr"/>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h" for="ch" forName="centerShape" refType="h"/>
        <dgm:constr type="w" for="ch" forName="node" refType="w" fact="0.5"/>
        <dgm:constr type="h" for="ch" forName="node" refType="h" fact="0.5"/>
        <dgm:constr type="sp" refType="w" refFor="ch" refForName="node" fact="-0.2"/>
        <dgm:constr type="sibSp" refType="w" refFor="ch" refForName="node" fact="-0.2"/>
        <dgm:constr type="primFontSz" for="ch" forName="centerShape" val="65"/>
        <dgm:constr type="primFontSz" for="des" forName="node" val="65"/>
        <dgm:constr type="primFontSz" for="ch" forName="node" refType="primFontSz" refFor="ch" refForName="centerShape" op="lte"/>
      </dgm:constrLst>
      <dgm:ruleLst/>
      <dgm:forEach name="Name6" axis="ch" ptType="node" cnt="1">
        <dgm:layoutNode name="centerShape" styleLbl="vennNode1">
          <dgm:alg type="tx"/>
          <dgm:shape xmlns:r="http://schemas.openxmlformats.org/officeDocument/2006/relationships" type="ellipse"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7" axis="ch" ptType="node">
          <dgm:layoutNode name="node" styleLbl="vennNode1">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2D77F31-1F95-4C89-8AF2-C2D4D70A1A48}"/>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C7DE562-0B45-4FD0-BD0D-EF7F8227557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C8FF77A7-E4B2-4138-BAA6-3E328EF21D1D}"/>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5" name="Espace réservé du pied de page 4">
            <a:extLst>
              <a:ext uri="{FF2B5EF4-FFF2-40B4-BE49-F238E27FC236}">
                <a16:creationId xmlns:a16="http://schemas.microsoft.com/office/drawing/2014/main" id="{43F7A69B-112F-4A8C-945C-CFA6A8C72C6A}"/>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706B6F9B-4845-4C18-A4C3-CD771F7DF8C0}"/>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38797411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C442C38-F5B5-4A2E-8B5C-96A44594FF2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22DCA1C5-F7DE-427C-88EF-1AC0903A21E5}"/>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E2E676FD-5F36-4039-9D68-B87CD3F96467}"/>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5" name="Espace réservé du pied de page 4">
            <a:extLst>
              <a:ext uri="{FF2B5EF4-FFF2-40B4-BE49-F238E27FC236}">
                <a16:creationId xmlns:a16="http://schemas.microsoft.com/office/drawing/2014/main" id="{55BFA73C-60B2-46C3-9AC7-1C37A9BE609D}"/>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8D0D39FC-4F3F-4B41-A09E-7279A927A110}"/>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33820742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801F23C4-0D4B-4A62-A633-5CEBAD4659D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3DEBA571-0B6D-4F6E-A333-CA9A40B54664}"/>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2FB1DF83-5B68-4792-A405-A294B7418EDF}"/>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5" name="Espace réservé du pied de page 4">
            <a:extLst>
              <a:ext uri="{FF2B5EF4-FFF2-40B4-BE49-F238E27FC236}">
                <a16:creationId xmlns:a16="http://schemas.microsoft.com/office/drawing/2014/main" id="{A9512A9A-DE9F-47EF-B0A4-6A56BCA1D440}"/>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FF41D63-FA2D-43B7-B069-95C8BAD43C65}"/>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40999083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7A653C7-09DE-4ABE-BFC2-1C4634E971B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207A2F1A-AF97-49FC-89DA-8ECAC7664F6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1CF2939F-D999-443C-B899-9035AD605908}"/>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5" name="Espace réservé du pied de page 4">
            <a:extLst>
              <a:ext uri="{FF2B5EF4-FFF2-40B4-BE49-F238E27FC236}">
                <a16:creationId xmlns:a16="http://schemas.microsoft.com/office/drawing/2014/main" id="{CAF126D4-2846-4D17-BEF2-035BF76ECF51}"/>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1A553E7B-E301-47F1-A1A8-1D53633624C1}"/>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20445289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210537D-0A56-4517-A940-93FF76A6798B}"/>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AF7E7EC-C21F-449A-8986-69A54BB7B6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6024DB0A-459D-4459-982F-5A320C33F408}"/>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5" name="Espace réservé du pied de page 4">
            <a:extLst>
              <a:ext uri="{FF2B5EF4-FFF2-40B4-BE49-F238E27FC236}">
                <a16:creationId xmlns:a16="http://schemas.microsoft.com/office/drawing/2014/main" id="{395001E5-89DD-47B1-B497-8B8B6C35791B}"/>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1BA63BD-9209-4E17-8991-65CE6C762EC3}"/>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3565654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4B3DBE2-E832-4095-A619-57C41B49F3CA}"/>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106E0D50-625E-4069-B57B-19D79E77FB8E}"/>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8FE47C6F-F72D-4EC3-9518-57F4F10B0DE3}"/>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B3B2ACE1-126C-460A-B6F6-3F1DF85025CC}"/>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6" name="Espace réservé du pied de page 5">
            <a:extLst>
              <a:ext uri="{FF2B5EF4-FFF2-40B4-BE49-F238E27FC236}">
                <a16:creationId xmlns:a16="http://schemas.microsoft.com/office/drawing/2014/main" id="{96C43AC0-5B5D-4019-947B-ECCF35779D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24E6232-DDD2-49A7-B37E-BB47EC0FE7F8}"/>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30451941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6581DCE-91AD-4477-833E-1A8772CC2BD5}"/>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26BCDFD6-4518-4CED-AD13-564C1E01364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C9AE0350-9825-43C6-AD82-E9C7A86705BF}"/>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6C96A596-7770-48C6-8F7A-B13A30DA5D4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D02D0396-4059-4033-9B6B-87C77D28BA76}"/>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90DFA9F1-5ED2-4E72-9153-B53BDDCC8A66}"/>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8" name="Espace réservé du pied de page 7">
            <a:extLst>
              <a:ext uri="{FF2B5EF4-FFF2-40B4-BE49-F238E27FC236}">
                <a16:creationId xmlns:a16="http://schemas.microsoft.com/office/drawing/2014/main" id="{10904BDD-16DC-4338-AD0D-F3FDFB6FF392}"/>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31AB8188-9C81-439C-8EE4-74F24CFC5E37}"/>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18588735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030EEF-27A6-4A6B-A8FC-D3E240A76B9E}"/>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5F7DA325-777C-43D6-B393-209133F35E89}"/>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4" name="Espace réservé du pied de page 3">
            <a:extLst>
              <a:ext uri="{FF2B5EF4-FFF2-40B4-BE49-F238E27FC236}">
                <a16:creationId xmlns:a16="http://schemas.microsoft.com/office/drawing/2014/main" id="{76B33904-CF94-4035-8DCA-BED6A5889D4E}"/>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471C38D8-C136-482C-B9C8-6804994C3E44}"/>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3930048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6F76E47F-10ED-4E6C-B83C-6C3C44AB605E}"/>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3" name="Espace réservé du pied de page 2">
            <a:extLst>
              <a:ext uri="{FF2B5EF4-FFF2-40B4-BE49-F238E27FC236}">
                <a16:creationId xmlns:a16="http://schemas.microsoft.com/office/drawing/2014/main" id="{86D75666-7804-44BF-A09B-599EED974B4F}"/>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99051354-C6B5-4DB4-A68C-CA7E23041B90}"/>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892153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7E9899-B8EB-43B9-AE89-00100420EFCF}"/>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07CF491E-9F4B-4D85-BF5D-655141687BC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F899C2F1-613C-42E3-8188-953B49C9DE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064D1E29-ACAE-4D2A-8EA7-1D1126DD23A7}"/>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6" name="Espace réservé du pied de page 5">
            <a:extLst>
              <a:ext uri="{FF2B5EF4-FFF2-40B4-BE49-F238E27FC236}">
                <a16:creationId xmlns:a16="http://schemas.microsoft.com/office/drawing/2014/main" id="{2496AD1A-1B0F-476D-B08E-A321ED8DD9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112978FC-672F-447D-84A5-E05547F6AE38}"/>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11307249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3C3F607-82BD-4F45-BA8F-05D83CFDA3C5}"/>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D004B7AA-3E82-4655-B610-ECDC3F4BB43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B906C24-5A2E-4586-AFC7-5CABE4B7A9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3BA5FFCE-5E25-42AE-B0C3-9C3216287E5B}"/>
              </a:ext>
            </a:extLst>
          </p:cNvPr>
          <p:cNvSpPr>
            <a:spLocks noGrp="1"/>
          </p:cNvSpPr>
          <p:nvPr>
            <p:ph type="dt" sz="half" idx="10"/>
          </p:nvPr>
        </p:nvSpPr>
        <p:spPr/>
        <p:txBody>
          <a:bodyPr/>
          <a:lstStyle/>
          <a:p>
            <a:fld id="{FFBB7F3F-6E21-462C-8D71-0F487B95CC49}" type="datetimeFigureOut">
              <a:rPr lang="fr-FR" smtClean="0"/>
              <a:t>13/03/2025</a:t>
            </a:fld>
            <a:endParaRPr lang="fr-FR"/>
          </a:p>
        </p:txBody>
      </p:sp>
      <p:sp>
        <p:nvSpPr>
          <p:cNvPr id="6" name="Espace réservé du pied de page 5">
            <a:extLst>
              <a:ext uri="{FF2B5EF4-FFF2-40B4-BE49-F238E27FC236}">
                <a16:creationId xmlns:a16="http://schemas.microsoft.com/office/drawing/2014/main" id="{02DDFE93-3B3A-4401-9C3F-F286A57C7F87}"/>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56262FA0-F660-4EA6-9FD8-CF43F9C18B3A}"/>
              </a:ext>
            </a:extLst>
          </p:cNvPr>
          <p:cNvSpPr>
            <a:spLocks noGrp="1"/>
          </p:cNvSpPr>
          <p:nvPr>
            <p:ph type="sldNum" sz="quarter" idx="12"/>
          </p:nvPr>
        </p:nvSpPr>
        <p:spPr/>
        <p:txBody>
          <a:bodyPr/>
          <a:lstStyle/>
          <a:p>
            <a:fld id="{5BB69C24-2EB5-4557-9BFD-92B8FC130E7A}" type="slidenum">
              <a:rPr lang="fr-FR" smtClean="0"/>
              <a:t>‹N°›</a:t>
            </a:fld>
            <a:endParaRPr lang="fr-FR"/>
          </a:p>
        </p:txBody>
      </p:sp>
    </p:spTree>
    <p:extLst>
      <p:ext uri="{BB962C8B-B14F-4D97-AF65-F5344CB8AC3E}">
        <p14:creationId xmlns:p14="http://schemas.microsoft.com/office/powerpoint/2010/main" val="1380847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CA48F665-8151-45F7-9945-73DD018B44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9E4D6320-B77F-483A-A704-827EC9FD874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C985F683-F4EC-4EB0-A936-8FD83CD2146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BB7F3F-6E21-462C-8D71-0F487B95CC49}" type="datetimeFigureOut">
              <a:rPr lang="fr-FR" smtClean="0"/>
              <a:t>13/03/2025</a:t>
            </a:fld>
            <a:endParaRPr lang="fr-FR"/>
          </a:p>
        </p:txBody>
      </p:sp>
      <p:sp>
        <p:nvSpPr>
          <p:cNvPr id="5" name="Espace réservé du pied de page 4">
            <a:extLst>
              <a:ext uri="{FF2B5EF4-FFF2-40B4-BE49-F238E27FC236}">
                <a16:creationId xmlns:a16="http://schemas.microsoft.com/office/drawing/2014/main" id="{21BD2A7B-2801-4CD2-AD8F-1C3E50FE23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371F0BBB-3DA9-4903-B9E7-F2C13EFCB2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B69C24-2EB5-4557-9BFD-92B8FC130E7A}" type="slidenum">
              <a:rPr lang="fr-FR" smtClean="0"/>
              <a:t>‹N°›</a:t>
            </a:fld>
            <a:endParaRPr lang="fr-FR"/>
          </a:p>
        </p:txBody>
      </p:sp>
    </p:spTree>
    <p:extLst>
      <p:ext uri="{BB962C8B-B14F-4D97-AF65-F5344CB8AC3E}">
        <p14:creationId xmlns:p14="http://schemas.microsoft.com/office/powerpoint/2010/main" val="24124387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image" Target="../media/image1.emf"/><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3" Type="http://schemas.openxmlformats.org/officeDocument/2006/relationships/hyperlink" Target="https://fr.wikipedia.org/wiki/Malle_Babbe" TargetMode="External"/><Relationship Id="rId2" Type="http://schemas.openxmlformats.org/officeDocument/2006/relationships/image" Target="../media/image20.jpg"/><Relationship Id="rId1" Type="http://schemas.openxmlformats.org/officeDocument/2006/relationships/slideLayout" Target="../slideLayouts/slideLayout6.xml"/><Relationship Id="rId6" Type="http://schemas.openxmlformats.org/officeDocument/2006/relationships/image" Target="../media/image1.emf"/><Relationship Id="rId5" Type="http://schemas.openxmlformats.org/officeDocument/2006/relationships/image" Target="../media/image22.jpeg"/><Relationship Id="rId4" Type="http://schemas.openxmlformats.org/officeDocument/2006/relationships/image" Target="../media/image21.jpeg"/></Relationships>
</file>

<file path=ppt/slides/_rels/slide11.xml.rels><?xml version="1.0" encoding="UTF-8" standalone="yes"?>
<Relationships xmlns="http://schemas.openxmlformats.org/package/2006/relationships"><Relationship Id="rId3" Type="http://schemas.openxmlformats.org/officeDocument/2006/relationships/image" Target="../media/image22.jpeg"/><Relationship Id="rId2" Type="http://schemas.openxmlformats.org/officeDocument/2006/relationships/image" Target="../media/image21.jpeg"/><Relationship Id="rId1" Type="http://schemas.openxmlformats.org/officeDocument/2006/relationships/slideLayout" Target="../slideLayouts/slideLayout6.xml"/><Relationship Id="rId6" Type="http://schemas.openxmlformats.org/officeDocument/2006/relationships/image" Target="../media/image1.emf"/><Relationship Id="rId5" Type="http://schemas.openxmlformats.org/officeDocument/2006/relationships/hyperlink" Target="https://fr.wikipedia.org/wiki/Malle_Babbe" TargetMode="External"/><Relationship Id="rId4" Type="http://schemas.openxmlformats.org/officeDocument/2006/relationships/image" Target="../media/image20.jpg"/></Relationships>
</file>

<file path=ppt/slides/_rels/slide1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emf"/><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4.xml.rels><?xml version="1.0" encoding="UTF-8" standalone="yes"?>
<Relationships xmlns="http://schemas.openxmlformats.org/package/2006/relationships"><Relationship Id="rId3" Type="http://schemas.openxmlformats.org/officeDocument/2006/relationships/hyperlink" Target="https://pixabay.com/en/sport-climbing-climbing-person-rope-303635/" TargetMode="External"/><Relationship Id="rId2" Type="http://schemas.openxmlformats.org/officeDocument/2006/relationships/image" Target="../media/image23.png"/><Relationship Id="rId1" Type="http://schemas.openxmlformats.org/officeDocument/2006/relationships/slideLayout" Target="../slideLayouts/slideLayout6.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1.emf"/><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xml.rels><?xml version="1.0" encoding="UTF-8" standalone="yes"?>
<Relationships xmlns="http://schemas.openxmlformats.org/package/2006/relationships"><Relationship Id="rId8" Type="http://schemas.microsoft.com/office/2007/relationships/diagramDrawing" Target="../diagrams/drawing3.xml"/><Relationship Id="rId13" Type="http://schemas.openxmlformats.org/officeDocument/2006/relationships/image" Target="../media/image1.emf"/><Relationship Id="rId3" Type="http://schemas.openxmlformats.org/officeDocument/2006/relationships/image" Target="../media/image3.svg"/><Relationship Id="rId7" Type="http://schemas.openxmlformats.org/officeDocument/2006/relationships/diagramColors" Target="../diagrams/colors3.xml"/><Relationship Id="rId12" Type="http://schemas.openxmlformats.org/officeDocument/2006/relationships/image" Target="../media/image7.svg"/><Relationship Id="rId2" Type="http://schemas.openxmlformats.org/officeDocument/2006/relationships/image" Target="../media/image2.png"/><Relationship Id="rId1" Type="http://schemas.openxmlformats.org/officeDocument/2006/relationships/slideLayout" Target="../slideLayouts/slideLayout7.xml"/><Relationship Id="rId6" Type="http://schemas.openxmlformats.org/officeDocument/2006/relationships/diagramQuickStyle" Target="../diagrams/quickStyle3.xml"/><Relationship Id="rId11" Type="http://schemas.openxmlformats.org/officeDocument/2006/relationships/image" Target="../media/image6.png"/><Relationship Id="rId5" Type="http://schemas.openxmlformats.org/officeDocument/2006/relationships/diagramLayout" Target="../diagrams/layout3.xml"/><Relationship Id="rId10" Type="http://schemas.openxmlformats.org/officeDocument/2006/relationships/image" Target="../media/image5.svg"/><Relationship Id="rId4" Type="http://schemas.openxmlformats.org/officeDocument/2006/relationships/diagramData" Target="../diagrams/data3.xml"/><Relationship Id="rId9"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image" Target="../media/image9.jpeg"/><Relationship Id="rId7" Type="http://schemas.openxmlformats.org/officeDocument/2006/relationships/image" Target="../media/image13.jpeg"/><Relationship Id="rId2" Type="http://schemas.openxmlformats.org/officeDocument/2006/relationships/image" Target="../media/image8.jpeg"/><Relationship Id="rId1" Type="http://schemas.openxmlformats.org/officeDocument/2006/relationships/slideLayout" Target="../slideLayouts/slideLayout6.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image" Target="../media/image15.jpeg"/><Relationship Id="rId7" Type="http://schemas.openxmlformats.org/officeDocument/2006/relationships/image" Target="../media/image19.jpeg"/><Relationship Id="rId2" Type="http://schemas.openxmlformats.org/officeDocument/2006/relationships/image" Target="../media/image14.png"/><Relationship Id="rId1" Type="http://schemas.openxmlformats.org/officeDocument/2006/relationships/slideLayout" Target="../slideLayouts/slideLayout2.xml"/><Relationship Id="rId6" Type="http://schemas.openxmlformats.org/officeDocument/2006/relationships/image" Target="../media/image18.jpeg"/><Relationship Id="rId5" Type="http://schemas.openxmlformats.org/officeDocument/2006/relationships/image" Target="../media/image17.jpeg"/><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3710A0F-D6AE-4E66-AC3B-223F93123BB3}"/>
              </a:ext>
            </a:extLst>
          </p:cNvPr>
          <p:cNvSpPr>
            <a:spLocks noGrp="1"/>
          </p:cNvSpPr>
          <p:nvPr>
            <p:ph type="title"/>
          </p:nvPr>
        </p:nvSpPr>
        <p:spPr/>
        <p:txBody>
          <a:bodyPr>
            <a:normAutofit fontScale="90000"/>
          </a:bodyPr>
          <a:lstStyle/>
          <a:p>
            <a:br>
              <a:rPr lang="fr-FR" dirty="0"/>
            </a:br>
            <a:r>
              <a:rPr lang="fr-FR" dirty="0"/>
              <a:t>Les enjeux de la communication au sein d’une équipe de travail</a:t>
            </a:r>
            <a:br>
              <a:rPr lang="fr-FR" dirty="0"/>
            </a:br>
            <a:endParaRPr lang="fr-FR" dirty="0"/>
          </a:p>
        </p:txBody>
      </p:sp>
      <p:sp>
        <p:nvSpPr>
          <p:cNvPr id="3" name="Espace réservé du contenu 2">
            <a:extLst>
              <a:ext uri="{FF2B5EF4-FFF2-40B4-BE49-F238E27FC236}">
                <a16:creationId xmlns:a16="http://schemas.microsoft.com/office/drawing/2014/main" id="{F77810DB-B584-44DC-BA22-6DF2BE19092B}"/>
              </a:ext>
            </a:extLst>
          </p:cNvPr>
          <p:cNvSpPr>
            <a:spLocks noGrp="1"/>
          </p:cNvSpPr>
          <p:nvPr>
            <p:ph idx="1"/>
          </p:nvPr>
        </p:nvSpPr>
        <p:spPr/>
        <p:txBody>
          <a:bodyPr/>
          <a:lstStyle/>
          <a:p>
            <a:pPr marL="0" indent="0">
              <a:buNone/>
            </a:pPr>
            <a:r>
              <a:rPr lang="fr-FR" dirty="0"/>
              <a:t>Equipe : on est au moins 2… mais 2 personnes font-elles Equipe ?</a:t>
            </a:r>
          </a:p>
          <a:p>
            <a:pPr marL="0" indent="0">
              <a:buNone/>
            </a:pPr>
            <a:endParaRPr lang="fr-FR" dirty="0"/>
          </a:p>
        </p:txBody>
      </p:sp>
      <p:graphicFrame>
        <p:nvGraphicFramePr>
          <p:cNvPr id="5" name="Diagramme 4">
            <a:extLst>
              <a:ext uri="{FF2B5EF4-FFF2-40B4-BE49-F238E27FC236}">
                <a16:creationId xmlns:a16="http://schemas.microsoft.com/office/drawing/2014/main" id="{482ACA1B-2A4B-4857-99F1-54E91BA03A16}"/>
              </a:ext>
            </a:extLst>
          </p:cNvPr>
          <p:cNvGraphicFramePr/>
          <p:nvPr>
            <p:extLst>
              <p:ext uri="{D42A27DB-BD31-4B8C-83A1-F6EECF244321}">
                <p14:modId xmlns:p14="http://schemas.microsoft.com/office/powerpoint/2010/main" val="4017146698"/>
              </p:ext>
            </p:extLst>
          </p:nvPr>
        </p:nvGraphicFramePr>
        <p:xfrm>
          <a:off x="217688" y="2362199"/>
          <a:ext cx="10710724" cy="2982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2050" name="Image 3">
            <a:extLst>
              <a:ext uri="{FF2B5EF4-FFF2-40B4-BE49-F238E27FC236}">
                <a16:creationId xmlns:a16="http://schemas.microsoft.com/office/drawing/2014/main" id="{56D7269D-21D0-4F51-86E4-2D9C2AEB36F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693942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F47AF9-8BDD-4CB4-BE6B-F23C00BA9F0A}"/>
              </a:ext>
            </a:extLst>
          </p:cNvPr>
          <p:cNvSpPr>
            <a:spLocks noGrp="1"/>
          </p:cNvSpPr>
          <p:nvPr>
            <p:ph type="title"/>
          </p:nvPr>
        </p:nvSpPr>
        <p:spPr/>
        <p:txBody>
          <a:bodyPr/>
          <a:lstStyle/>
          <a:p>
            <a:r>
              <a:rPr lang="fr-FR" dirty="0"/>
              <a:t>Le triangle dramatique (</a:t>
            </a:r>
            <a:r>
              <a:rPr lang="fr-FR" dirty="0" err="1"/>
              <a:t>Karpmann</a:t>
            </a:r>
            <a:r>
              <a:rPr lang="fr-FR" dirty="0"/>
              <a:t>)</a:t>
            </a:r>
          </a:p>
        </p:txBody>
      </p:sp>
      <p:sp>
        <p:nvSpPr>
          <p:cNvPr id="3" name="Triangle isocèle 2">
            <a:extLst>
              <a:ext uri="{FF2B5EF4-FFF2-40B4-BE49-F238E27FC236}">
                <a16:creationId xmlns:a16="http://schemas.microsoft.com/office/drawing/2014/main" id="{B740C7A3-1E87-46FD-9161-E2BC922EE0F0}"/>
              </a:ext>
            </a:extLst>
          </p:cNvPr>
          <p:cNvSpPr/>
          <p:nvPr/>
        </p:nvSpPr>
        <p:spPr>
          <a:xfrm rot="10800000">
            <a:off x="3249228" y="2672178"/>
            <a:ext cx="4616388" cy="2592279"/>
          </a:xfrm>
          <a:prstGeom prst="triangle">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4" name="ZoneTexte 3">
            <a:extLst>
              <a:ext uri="{FF2B5EF4-FFF2-40B4-BE49-F238E27FC236}">
                <a16:creationId xmlns:a16="http://schemas.microsoft.com/office/drawing/2014/main" id="{9A0BD4FC-2445-4B3D-94BD-E9EF39C90820}"/>
              </a:ext>
            </a:extLst>
          </p:cNvPr>
          <p:cNvSpPr txBox="1"/>
          <p:nvPr/>
        </p:nvSpPr>
        <p:spPr>
          <a:xfrm>
            <a:off x="1903521" y="2139045"/>
            <a:ext cx="1384916" cy="369332"/>
          </a:xfrm>
          <a:prstGeom prst="rect">
            <a:avLst/>
          </a:prstGeom>
          <a:noFill/>
        </p:spPr>
        <p:txBody>
          <a:bodyPr wrap="square" rtlCol="0">
            <a:spAutoFit/>
          </a:bodyPr>
          <a:lstStyle/>
          <a:p>
            <a:r>
              <a:rPr lang="fr-FR" dirty="0"/>
              <a:t>Persécuteur</a:t>
            </a:r>
          </a:p>
        </p:txBody>
      </p:sp>
      <p:sp>
        <p:nvSpPr>
          <p:cNvPr id="5" name="ZoneTexte 4">
            <a:extLst>
              <a:ext uri="{FF2B5EF4-FFF2-40B4-BE49-F238E27FC236}">
                <a16:creationId xmlns:a16="http://schemas.microsoft.com/office/drawing/2014/main" id="{46532F12-3DC4-4A41-814D-8C264B472FB2}"/>
              </a:ext>
            </a:extLst>
          </p:cNvPr>
          <p:cNvSpPr txBox="1"/>
          <p:nvPr/>
        </p:nvSpPr>
        <p:spPr>
          <a:xfrm>
            <a:off x="8629095" y="2201662"/>
            <a:ext cx="1130887" cy="369332"/>
          </a:xfrm>
          <a:prstGeom prst="rect">
            <a:avLst/>
          </a:prstGeom>
          <a:noFill/>
        </p:spPr>
        <p:txBody>
          <a:bodyPr wrap="none" rtlCol="0">
            <a:spAutoFit/>
          </a:bodyPr>
          <a:lstStyle/>
          <a:p>
            <a:r>
              <a:rPr lang="fr-FR" dirty="0"/>
              <a:t>Sauveteur</a:t>
            </a:r>
          </a:p>
        </p:txBody>
      </p:sp>
      <p:sp>
        <p:nvSpPr>
          <p:cNvPr id="6" name="ZoneTexte 5">
            <a:extLst>
              <a:ext uri="{FF2B5EF4-FFF2-40B4-BE49-F238E27FC236}">
                <a16:creationId xmlns:a16="http://schemas.microsoft.com/office/drawing/2014/main" id="{2A99774D-79AC-44D2-A362-075837DF657F}"/>
              </a:ext>
            </a:extLst>
          </p:cNvPr>
          <p:cNvSpPr txBox="1"/>
          <p:nvPr/>
        </p:nvSpPr>
        <p:spPr>
          <a:xfrm>
            <a:off x="5091343" y="5267757"/>
            <a:ext cx="932156" cy="369332"/>
          </a:xfrm>
          <a:prstGeom prst="rect">
            <a:avLst/>
          </a:prstGeom>
          <a:noFill/>
        </p:spPr>
        <p:txBody>
          <a:bodyPr wrap="square" rtlCol="0">
            <a:spAutoFit/>
          </a:bodyPr>
          <a:lstStyle/>
          <a:p>
            <a:r>
              <a:rPr lang="fr-FR" dirty="0"/>
              <a:t>Victime</a:t>
            </a:r>
          </a:p>
        </p:txBody>
      </p:sp>
      <p:pic>
        <p:nvPicPr>
          <p:cNvPr id="8" name="Image 7">
            <a:extLst>
              <a:ext uri="{FF2B5EF4-FFF2-40B4-BE49-F238E27FC236}">
                <a16:creationId xmlns:a16="http://schemas.microsoft.com/office/drawing/2014/main" id="{04FD2986-87CF-4944-9414-E40867C19328}"/>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954843" y="2545778"/>
            <a:ext cx="1130887" cy="1339159"/>
          </a:xfrm>
          <a:prstGeom prst="rect">
            <a:avLst/>
          </a:prstGeom>
        </p:spPr>
      </p:pic>
      <p:pic>
        <p:nvPicPr>
          <p:cNvPr id="1026" name="Picture 2" descr="RÃ©sultat de recherche d'images pour &quot;chevalier blanc&quot;">
            <a:extLst>
              <a:ext uri="{FF2B5EF4-FFF2-40B4-BE49-F238E27FC236}">
                <a16:creationId xmlns:a16="http://schemas.microsoft.com/office/drawing/2014/main" id="{80B6CDE8-0A04-4169-8DEC-7493383535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192609" y="2511435"/>
            <a:ext cx="1612776" cy="14582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Ã©sultat de recherche d'images pour &quot;victime dessin&quot;">
            <a:extLst>
              <a:ext uri="{FF2B5EF4-FFF2-40B4-BE49-F238E27FC236}">
                <a16:creationId xmlns:a16="http://schemas.microsoft.com/office/drawing/2014/main" id="{B7F5A531-81DA-45E2-BB7F-A2B31FD5D658}"/>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4369283">
            <a:off x="5980488" y="4764096"/>
            <a:ext cx="1344596" cy="1344596"/>
          </a:xfrm>
          <a:prstGeom prst="rect">
            <a:avLst/>
          </a:prstGeom>
          <a:noFill/>
          <a:extLst>
            <a:ext uri="{909E8E84-426E-40DD-AFC4-6F175D3DCCD1}">
              <a14:hiddenFill xmlns:a14="http://schemas.microsoft.com/office/drawing/2010/main">
                <a:solidFill>
                  <a:srgbClr val="FFFFFF"/>
                </a:solidFill>
              </a14:hiddenFill>
            </a:ext>
          </a:extLst>
        </p:spPr>
      </p:pic>
      <p:cxnSp>
        <p:nvCxnSpPr>
          <p:cNvPr id="48" name="Connecteur droit avec flèche 47">
            <a:extLst>
              <a:ext uri="{FF2B5EF4-FFF2-40B4-BE49-F238E27FC236}">
                <a16:creationId xmlns:a16="http://schemas.microsoft.com/office/drawing/2014/main" id="{1B4E23FC-71C2-48E5-91A1-4019B366B40D}"/>
              </a:ext>
            </a:extLst>
          </p:cNvPr>
          <p:cNvCxnSpPr/>
          <p:nvPr/>
        </p:nvCxnSpPr>
        <p:spPr>
          <a:xfrm>
            <a:off x="3506680" y="2386328"/>
            <a:ext cx="427106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1BF5D9D9-EDA6-4D17-9E01-D2052B5C018A}"/>
              </a:ext>
            </a:extLst>
          </p:cNvPr>
          <p:cNvCxnSpPr>
            <a:cxnSpLocks/>
          </p:cNvCxnSpPr>
          <p:nvPr/>
        </p:nvCxnSpPr>
        <p:spPr>
          <a:xfrm>
            <a:off x="3142695" y="3045041"/>
            <a:ext cx="2077375" cy="213064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Connecteur droit avec flèche 51">
            <a:extLst>
              <a:ext uri="{FF2B5EF4-FFF2-40B4-BE49-F238E27FC236}">
                <a16:creationId xmlns:a16="http://schemas.microsoft.com/office/drawing/2014/main" id="{DACC4842-0DD1-426F-9F20-3CBF82547948}"/>
              </a:ext>
            </a:extLst>
          </p:cNvPr>
          <p:cNvCxnSpPr/>
          <p:nvPr/>
        </p:nvCxnSpPr>
        <p:spPr>
          <a:xfrm flipH="1">
            <a:off x="6023499" y="3081968"/>
            <a:ext cx="1957526" cy="209371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4" name="ZoneTexte 53">
            <a:extLst>
              <a:ext uri="{FF2B5EF4-FFF2-40B4-BE49-F238E27FC236}">
                <a16:creationId xmlns:a16="http://schemas.microsoft.com/office/drawing/2014/main" id="{D6B77086-07E4-462D-9A06-5D0F36CF3A7E}"/>
              </a:ext>
            </a:extLst>
          </p:cNvPr>
          <p:cNvSpPr txBox="1"/>
          <p:nvPr/>
        </p:nvSpPr>
        <p:spPr>
          <a:xfrm>
            <a:off x="4722920" y="2910032"/>
            <a:ext cx="1797729" cy="1200329"/>
          </a:xfrm>
          <a:prstGeom prst="rect">
            <a:avLst/>
          </a:prstGeom>
          <a:noFill/>
        </p:spPr>
        <p:txBody>
          <a:bodyPr wrap="square" rtlCol="0">
            <a:spAutoFit/>
          </a:bodyPr>
          <a:lstStyle/>
          <a:p>
            <a:pPr algn="ctr"/>
            <a:r>
              <a:rPr lang="fr-FR" dirty="0">
                <a:solidFill>
                  <a:srgbClr val="C00000"/>
                </a:solidFill>
              </a:rPr>
              <a:t>Jeux psychologiques // Prise de pouvoir</a:t>
            </a:r>
          </a:p>
        </p:txBody>
      </p:sp>
      <p:sp>
        <p:nvSpPr>
          <p:cNvPr id="55" name="Phylactère : pensées 54">
            <a:extLst>
              <a:ext uri="{FF2B5EF4-FFF2-40B4-BE49-F238E27FC236}">
                <a16:creationId xmlns:a16="http://schemas.microsoft.com/office/drawing/2014/main" id="{414D6A83-30F3-4CC8-9EA6-32AAE291B647}"/>
              </a:ext>
            </a:extLst>
          </p:cNvPr>
          <p:cNvSpPr/>
          <p:nvPr/>
        </p:nvSpPr>
        <p:spPr>
          <a:xfrm>
            <a:off x="-8136" y="1451749"/>
            <a:ext cx="1964457" cy="1928674"/>
          </a:xfrm>
          <a:prstGeom prst="cloudCallout">
            <a:avLst>
              <a:gd name="adj1" fmla="val 50569"/>
              <a:gd name="adj2" fmla="val 31660"/>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6" name="ZoneTexte 55">
            <a:extLst>
              <a:ext uri="{FF2B5EF4-FFF2-40B4-BE49-F238E27FC236}">
                <a16:creationId xmlns:a16="http://schemas.microsoft.com/office/drawing/2014/main" id="{AC7E5F4E-8230-4909-B8D2-FB4596CF51FE}"/>
              </a:ext>
            </a:extLst>
          </p:cNvPr>
          <p:cNvSpPr txBox="1"/>
          <p:nvPr/>
        </p:nvSpPr>
        <p:spPr>
          <a:xfrm>
            <a:off x="131688" y="1815922"/>
            <a:ext cx="1834716" cy="1200329"/>
          </a:xfrm>
          <a:prstGeom prst="rect">
            <a:avLst/>
          </a:prstGeom>
          <a:noFill/>
        </p:spPr>
        <p:txBody>
          <a:bodyPr wrap="square" rtlCol="0">
            <a:spAutoFit/>
          </a:bodyPr>
          <a:lstStyle/>
          <a:p>
            <a:r>
              <a:rPr lang="fr-FR" dirty="0"/>
              <a:t>Tu ne vaux rien, tu vas voir de quoi je suis capable !</a:t>
            </a:r>
          </a:p>
        </p:txBody>
      </p:sp>
      <p:sp>
        <p:nvSpPr>
          <p:cNvPr id="57" name="Bulle narrative : ronde 56">
            <a:extLst>
              <a:ext uri="{FF2B5EF4-FFF2-40B4-BE49-F238E27FC236}">
                <a16:creationId xmlns:a16="http://schemas.microsoft.com/office/drawing/2014/main" id="{38639A95-13A9-4820-BC2E-CF5192529ED2}"/>
              </a:ext>
            </a:extLst>
          </p:cNvPr>
          <p:cNvSpPr/>
          <p:nvPr/>
        </p:nvSpPr>
        <p:spPr>
          <a:xfrm>
            <a:off x="9759982" y="1584469"/>
            <a:ext cx="2247067" cy="1325563"/>
          </a:xfrm>
          <a:prstGeom prst="wedgeEllipseCallout">
            <a:avLst>
              <a:gd name="adj1" fmla="val -59156"/>
              <a:gd name="adj2" fmla="val 59151"/>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8" name="ZoneTexte 57">
            <a:extLst>
              <a:ext uri="{FF2B5EF4-FFF2-40B4-BE49-F238E27FC236}">
                <a16:creationId xmlns:a16="http://schemas.microsoft.com/office/drawing/2014/main" id="{19457D4E-718A-4ED5-9607-55C1C090CE09}"/>
              </a:ext>
            </a:extLst>
          </p:cNvPr>
          <p:cNvSpPr txBox="1"/>
          <p:nvPr/>
        </p:nvSpPr>
        <p:spPr>
          <a:xfrm>
            <a:off x="10056920" y="1785585"/>
            <a:ext cx="1874668" cy="923330"/>
          </a:xfrm>
          <a:prstGeom prst="rect">
            <a:avLst/>
          </a:prstGeom>
          <a:noFill/>
        </p:spPr>
        <p:txBody>
          <a:bodyPr wrap="square" rtlCol="0">
            <a:spAutoFit/>
          </a:bodyPr>
          <a:lstStyle/>
          <a:p>
            <a:r>
              <a:rPr lang="fr-FR" dirty="0"/>
              <a:t>Tu ne vas pas y arriver ! laisse, je vais faire pour toi</a:t>
            </a:r>
          </a:p>
        </p:txBody>
      </p:sp>
      <p:sp>
        <p:nvSpPr>
          <p:cNvPr id="59" name="Phylactère : pensées 58">
            <a:extLst>
              <a:ext uri="{FF2B5EF4-FFF2-40B4-BE49-F238E27FC236}">
                <a16:creationId xmlns:a16="http://schemas.microsoft.com/office/drawing/2014/main" id="{7AE48520-1C11-4B3E-9153-0120E87F663A}"/>
              </a:ext>
            </a:extLst>
          </p:cNvPr>
          <p:cNvSpPr/>
          <p:nvPr/>
        </p:nvSpPr>
        <p:spPr>
          <a:xfrm>
            <a:off x="7043033" y="4355747"/>
            <a:ext cx="3252023" cy="1281342"/>
          </a:xfrm>
          <a:prstGeom prst="cloudCallout">
            <a:avLst>
              <a:gd name="adj1" fmla="val -49770"/>
              <a:gd name="adj2" fmla="val 29244"/>
            </a:avLst>
          </a:prstGeom>
          <a:ln>
            <a:solidFill>
              <a:srgbClr val="00206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60" name="ZoneTexte 59">
            <a:extLst>
              <a:ext uri="{FF2B5EF4-FFF2-40B4-BE49-F238E27FC236}">
                <a16:creationId xmlns:a16="http://schemas.microsoft.com/office/drawing/2014/main" id="{91C9C2F6-328B-448E-B379-2592DDF1630F}"/>
              </a:ext>
            </a:extLst>
          </p:cNvPr>
          <p:cNvSpPr txBox="1"/>
          <p:nvPr/>
        </p:nvSpPr>
        <p:spPr>
          <a:xfrm>
            <a:off x="7711353" y="4430692"/>
            <a:ext cx="1964457" cy="1200329"/>
          </a:xfrm>
          <a:prstGeom prst="rect">
            <a:avLst/>
          </a:prstGeom>
          <a:noFill/>
        </p:spPr>
        <p:txBody>
          <a:bodyPr wrap="square" rtlCol="0">
            <a:spAutoFit/>
          </a:bodyPr>
          <a:lstStyle/>
          <a:p>
            <a:r>
              <a:rPr lang="fr-FR" dirty="0"/>
              <a:t>Je ne suis qu’une </a:t>
            </a:r>
            <a:r>
              <a:rPr lang="fr-FR" dirty="0" err="1"/>
              <a:t>pauv</a:t>
            </a:r>
            <a:r>
              <a:rPr lang="fr-FR" dirty="0"/>
              <a:t>’ chose, la force supérieure va me tuer.</a:t>
            </a:r>
          </a:p>
        </p:txBody>
      </p:sp>
      <p:sp>
        <p:nvSpPr>
          <p:cNvPr id="7" name="Bulle narrative : ronde 6">
            <a:extLst>
              <a:ext uri="{FF2B5EF4-FFF2-40B4-BE49-F238E27FC236}">
                <a16:creationId xmlns:a16="http://schemas.microsoft.com/office/drawing/2014/main" id="{83648AB8-708A-45B2-BFA7-71589F470B4A}"/>
              </a:ext>
            </a:extLst>
          </p:cNvPr>
          <p:cNvSpPr/>
          <p:nvPr/>
        </p:nvSpPr>
        <p:spPr>
          <a:xfrm>
            <a:off x="6908800" y="5637089"/>
            <a:ext cx="2123440" cy="1052148"/>
          </a:xfrm>
          <a:prstGeom prst="wedgeEllipseCallout">
            <a:avLst>
              <a:gd name="adj1" fmla="val -48584"/>
              <a:gd name="adj2" fmla="val -64965"/>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rgbClr val="FF0000"/>
                </a:solidFill>
              </a:rPr>
              <a:t>Je suis irréprochable</a:t>
            </a:r>
          </a:p>
        </p:txBody>
      </p:sp>
      <p:sp>
        <p:nvSpPr>
          <p:cNvPr id="9" name="Phylactère : pensées 8">
            <a:extLst>
              <a:ext uri="{FF2B5EF4-FFF2-40B4-BE49-F238E27FC236}">
                <a16:creationId xmlns:a16="http://schemas.microsoft.com/office/drawing/2014/main" id="{F40DC934-EBA9-4AD6-96B1-C8EA2ED73772}"/>
              </a:ext>
            </a:extLst>
          </p:cNvPr>
          <p:cNvSpPr/>
          <p:nvPr/>
        </p:nvSpPr>
        <p:spPr>
          <a:xfrm>
            <a:off x="9479280" y="3075900"/>
            <a:ext cx="1874520" cy="654879"/>
          </a:xfrm>
          <a:prstGeom prst="cloudCallout">
            <a:avLst>
              <a:gd name="adj1" fmla="val -77744"/>
              <a:gd name="adj2" fmla="val -69372"/>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rgbClr val="FF0000"/>
                </a:solidFill>
              </a:rPr>
              <a:t>Je suis bon</a:t>
            </a:r>
          </a:p>
        </p:txBody>
      </p:sp>
      <p:sp>
        <p:nvSpPr>
          <p:cNvPr id="11" name="Bulle narrative : ronde 10">
            <a:extLst>
              <a:ext uri="{FF2B5EF4-FFF2-40B4-BE49-F238E27FC236}">
                <a16:creationId xmlns:a16="http://schemas.microsoft.com/office/drawing/2014/main" id="{517C443A-133C-480F-9B59-47DC200728BA}"/>
              </a:ext>
            </a:extLst>
          </p:cNvPr>
          <p:cNvSpPr/>
          <p:nvPr/>
        </p:nvSpPr>
        <p:spPr>
          <a:xfrm>
            <a:off x="22753" y="3761112"/>
            <a:ext cx="2125830" cy="1339159"/>
          </a:xfrm>
          <a:prstGeom prst="wedgeEllipseCallout">
            <a:avLst>
              <a:gd name="adj1" fmla="val 52564"/>
              <a:gd name="adj2" fmla="val -75581"/>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fr-FR" dirty="0">
                <a:solidFill>
                  <a:srgbClr val="FF0000"/>
                </a:solidFill>
              </a:rPr>
              <a:t>Je suis parfait</a:t>
            </a:r>
          </a:p>
        </p:txBody>
      </p:sp>
      <p:pic>
        <p:nvPicPr>
          <p:cNvPr id="8194" name="Image 3">
            <a:extLst>
              <a:ext uri="{FF2B5EF4-FFF2-40B4-BE49-F238E27FC236}">
                <a16:creationId xmlns:a16="http://schemas.microsoft.com/office/drawing/2014/main" id="{48A146A1-94DF-46DA-8ACC-F15DB23F67F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924368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F47AF9-8BDD-4CB4-BE6B-F23C00BA9F0A}"/>
              </a:ext>
            </a:extLst>
          </p:cNvPr>
          <p:cNvSpPr>
            <a:spLocks noGrp="1"/>
          </p:cNvSpPr>
          <p:nvPr>
            <p:ph type="title"/>
          </p:nvPr>
        </p:nvSpPr>
        <p:spPr/>
        <p:txBody>
          <a:bodyPr/>
          <a:lstStyle/>
          <a:p>
            <a:r>
              <a:rPr lang="fr-FR" dirty="0"/>
              <a:t>Le triangle dramatique (</a:t>
            </a:r>
            <a:r>
              <a:rPr lang="fr-FR" dirty="0" err="1"/>
              <a:t>Karpmann</a:t>
            </a:r>
            <a:r>
              <a:rPr lang="fr-FR" dirty="0"/>
              <a:t>)</a:t>
            </a:r>
          </a:p>
        </p:txBody>
      </p:sp>
      <p:sp>
        <p:nvSpPr>
          <p:cNvPr id="3" name="Triangle isocèle 2">
            <a:extLst>
              <a:ext uri="{FF2B5EF4-FFF2-40B4-BE49-F238E27FC236}">
                <a16:creationId xmlns:a16="http://schemas.microsoft.com/office/drawing/2014/main" id="{B740C7A3-1E87-46FD-9161-E2BC922EE0F0}"/>
              </a:ext>
            </a:extLst>
          </p:cNvPr>
          <p:cNvSpPr/>
          <p:nvPr/>
        </p:nvSpPr>
        <p:spPr>
          <a:xfrm rot="10800000">
            <a:off x="3239254" y="3134194"/>
            <a:ext cx="4616388" cy="2592279"/>
          </a:xfrm>
          <a:prstGeom prst="triangle">
            <a:avLst>
              <a:gd name="adj" fmla="val 51154"/>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pic>
        <p:nvPicPr>
          <p:cNvPr id="1026" name="Picture 2" descr="RÃ©sultat de recherche d'images pour &quot;chevalier blanc&quot;">
            <a:extLst>
              <a:ext uri="{FF2B5EF4-FFF2-40B4-BE49-F238E27FC236}">
                <a16:creationId xmlns:a16="http://schemas.microsoft.com/office/drawing/2014/main" id="{80B6CDE8-0A04-4169-8DEC-74933835355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78729" y="2972058"/>
            <a:ext cx="1612776" cy="1458276"/>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Ã©sultat de recherche d'images pour &quot;victime dessin&quot;">
            <a:extLst>
              <a:ext uri="{FF2B5EF4-FFF2-40B4-BE49-F238E27FC236}">
                <a16:creationId xmlns:a16="http://schemas.microsoft.com/office/drawing/2014/main" id="{B7F5A531-81DA-45E2-BB7F-A2B31FD5D6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4369283">
            <a:off x="5116846" y="5620148"/>
            <a:ext cx="1182992" cy="1182992"/>
          </a:xfrm>
          <a:prstGeom prst="rect">
            <a:avLst/>
          </a:prstGeom>
          <a:noFill/>
          <a:extLst>
            <a:ext uri="{909E8E84-426E-40DD-AFC4-6F175D3DCCD1}">
              <a14:hiddenFill xmlns:a14="http://schemas.microsoft.com/office/drawing/2010/main">
                <a:solidFill>
                  <a:srgbClr val="FFFFFF"/>
                </a:solidFill>
              </a14:hiddenFill>
            </a:ext>
          </a:extLst>
        </p:spPr>
      </p:pic>
      <p:cxnSp>
        <p:nvCxnSpPr>
          <p:cNvPr id="48" name="Connecteur droit avec flèche 47">
            <a:extLst>
              <a:ext uri="{FF2B5EF4-FFF2-40B4-BE49-F238E27FC236}">
                <a16:creationId xmlns:a16="http://schemas.microsoft.com/office/drawing/2014/main" id="{1B4E23FC-71C2-48E5-91A1-4019B366B40D}"/>
              </a:ext>
            </a:extLst>
          </p:cNvPr>
          <p:cNvCxnSpPr/>
          <p:nvPr/>
        </p:nvCxnSpPr>
        <p:spPr>
          <a:xfrm>
            <a:off x="3421890" y="3005407"/>
            <a:ext cx="427106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1BF5D9D9-EDA6-4D17-9E01-D2052B5C018A}"/>
              </a:ext>
            </a:extLst>
          </p:cNvPr>
          <p:cNvCxnSpPr>
            <a:cxnSpLocks/>
          </p:cNvCxnSpPr>
          <p:nvPr/>
        </p:nvCxnSpPr>
        <p:spPr>
          <a:xfrm>
            <a:off x="3216166" y="3320436"/>
            <a:ext cx="1971353" cy="2269495"/>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Connecteur droit avec flèche 51">
            <a:extLst>
              <a:ext uri="{FF2B5EF4-FFF2-40B4-BE49-F238E27FC236}">
                <a16:creationId xmlns:a16="http://schemas.microsoft.com/office/drawing/2014/main" id="{DACC4842-0DD1-426F-9F20-3CBF82547948}"/>
              </a:ext>
            </a:extLst>
          </p:cNvPr>
          <p:cNvCxnSpPr/>
          <p:nvPr/>
        </p:nvCxnSpPr>
        <p:spPr>
          <a:xfrm flipH="1">
            <a:off x="5874833" y="3579178"/>
            <a:ext cx="1957526" cy="209371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AC7E5F4E-8230-4909-B8D2-FB4596CF51FE}"/>
              </a:ext>
            </a:extLst>
          </p:cNvPr>
          <p:cNvSpPr txBox="1"/>
          <p:nvPr/>
        </p:nvSpPr>
        <p:spPr>
          <a:xfrm>
            <a:off x="2681058" y="1386165"/>
            <a:ext cx="2814220" cy="1631216"/>
          </a:xfrm>
          <a:prstGeom prst="rect">
            <a:avLst/>
          </a:prstGeom>
          <a:noFill/>
        </p:spPr>
        <p:txBody>
          <a:bodyPr wrap="square" rtlCol="0">
            <a:spAutoFit/>
          </a:bodyPr>
          <a:lstStyle/>
          <a:p>
            <a:r>
              <a:rPr lang="fr-FR" sz="2800" dirty="0"/>
              <a:t>Entrée :</a:t>
            </a:r>
          </a:p>
          <a:p>
            <a:r>
              <a:rPr lang="fr-FR" dirty="0"/>
              <a:t>1 : L’</a:t>
            </a:r>
            <a:r>
              <a:rPr lang="fr-FR" dirty="0" err="1"/>
              <a:t>appat</a:t>
            </a:r>
            <a:endParaRPr lang="fr-FR" dirty="0"/>
          </a:p>
          <a:p>
            <a:r>
              <a:rPr lang="fr-FR" dirty="0"/>
              <a:t>2 : La réponse automatique</a:t>
            </a:r>
          </a:p>
          <a:p>
            <a:r>
              <a:rPr lang="fr-FR" dirty="0"/>
              <a:t>3 L’échange à base de transactions piégées</a:t>
            </a:r>
          </a:p>
        </p:txBody>
      </p:sp>
      <p:sp>
        <p:nvSpPr>
          <p:cNvPr id="58" name="ZoneTexte 57">
            <a:extLst>
              <a:ext uri="{FF2B5EF4-FFF2-40B4-BE49-F238E27FC236}">
                <a16:creationId xmlns:a16="http://schemas.microsoft.com/office/drawing/2014/main" id="{19457D4E-718A-4ED5-9607-55C1C090CE09}"/>
              </a:ext>
            </a:extLst>
          </p:cNvPr>
          <p:cNvSpPr txBox="1"/>
          <p:nvPr/>
        </p:nvSpPr>
        <p:spPr>
          <a:xfrm>
            <a:off x="4671048" y="3177226"/>
            <a:ext cx="1874668" cy="1785104"/>
          </a:xfrm>
          <a:prstGeom prst="rect">
            <a:avLst/>
          </a:prstGeom>
          <a:noFill/>
        </p:spPr>
        <p:txBody>
          <a:bodyPr wrap="square" rtlCol="0">
            <a:spAutoFit/>
          </a:bodyPr>
          <a:lstStyle/>
          <a:p>
            <a:r>
              <a:rPr lang="fr-FR" sz="2800" dirty="0"/>
              <a:t>Coup de théâtre</a:t>
            </a:r>
            <a:r>
              <a:rPr lang="fr-FR" dirty="0"/>
              <a:t>, renversement des rôles, stupeur, honte, confusion</a:t>
            </a:r>
          </a:p>
        </p:txBody>
      </p:sp>
      <p:pic>
        <p:nvPicPr>
          <p:cNvPr id="20" name="Image 19">
            <a:extLst>
              <a:ext uri="{FF2B5EF4-FFF2-40B4-BE49-F238E27FC236}">
                <a16:creationId xmlns:a16="http://schemas.microsoft.com/office/drawing/2014/main" id="{45BE4C69-FE7A-408F-A9EB-8995C734D25B}"/>
              </a:ext>
            </a:extLst>
          </p:cNvPr>
          <p:cNvPicPr>
            <a:picLocks noChangeAspect="1"/>
          </p:cNvPicPr>
          <p:nvPr/>
        </p:nvPicPr>
        <p:blipFill>
          <a:blip r:embed="rId4">
            <a:extLst>
              <a:ext uri="{28A0092B-C50C-407E-A947-70E740481C1C}">
                <a14:useLocalDpi xmlns:a14="http://schemas.microsoft.com/office/drawing/2010/main" val="0"/>
              </a:ext>
              <a:ext uri="{837473B0-CC2E-450A-ABE3-18F120FF3D39}">
                <a1611:picAttrSrcUrl xmlns:a1611="http://schemas.microsoft.com/office/drawing/2016/11/main" r:id="rId5"/>
              </a:ext>
            </a:extLst>
          </a:blip>
          <a:stretch>
            <a:fillRect/>
          </a:stretch>
        </p:blipFill>
        <p:spPr>
          <a:xfrm>
            <a:off x="1932925" y="3214953"/>
            <a:ext cx="1130887" cy="1339159"/>
          </a:xfrm>
          <a:prstGeom prst="rect">
            <a:avLst/>
          </a:prstGeom>
        </p:spPr>
      </p:pic>
      <p:sp>
        <p:nvSpPr>
          <p:cNvPr id="11" name="ZoneTexte 10">
            <a:extLst>
              <a:ext uri="{FF2B5EF4-FFF2-40B4-BE49-F238E27FC236}">
                <a16:creationId xmlns:a16="http://schemas.microsoft.com/office/drawing/2014/main" id="{B93405D4-CAFC-41D5-BA32-DBF1C4417800}"/>
              </a:ext>
            </a:extLst>
          </p:cNvPr>
          <p:cNvSpPr txBox="1"/>
          <p:nvPr/>
        </p:nvSpPr>
        <p:spPr>
          <a:xfrm>
            <a:off x="8952256" y="1467936"/>
            <a:ext cx="2742460" cy="1969770"/>
          </a:xfrm>
          <a:prstGeom prst="rect">
            <a:avLst/>
          </a:prstGeom>
          <a:noFill/>
        </p:spPr>
        <p:txBody>
          <a:bodyPr wrap="square" rtlCol="0">
            <a:spAutoFit/>
          </a:bodyPr>
          <a:lstStyle/>
          <a:p>
            <a:r>
              <a:rPr lang="fr-FR" sz="3200" dirty="0"/>
              <a:t>Sortie</a:t>
            </a:r>
          </a:p>
          <a:p>
            <a:r>
              <a:rPr lang="fr-FR" dirty="0"/>
              <a:t>1 : Comprendre la situation et les enjeux</a:t>
            </a:r>
          </a:p>
          <a:p>
            <a:r>
              <a:rPr lang="fr-FR" dirty="0"/>
              <a:t>2 : Expliquer les rôles</a:t>
            </a:r>
          </a:p>
          <a:p>
            <a:r>
              <a:rPr lang="fr-FR" dirty="0"/>
              <a:t>3 : Analyser la dynamique</a:t>
            </a:r>
          </a:p>
          <a:p>
            <a:r>
              <a:rPr lang="fr-FR" dirty="0"/>
              <a:t>4 : revisiter la situation</a:t>
            </a:r>
          </a:p>
        </p:txBody>
      </p:sp>
      <p:cxnSp>
        <p:nvCxnSpPr>
          <p:cNvPr id="16" name="Connecteur : en angle 15">
            <a:extLst>
              <a:ext uri="{FF2B5EF4-FFF2-40B4-BE49-F238E27FC236}">
                <a16:creationId xmlns:a16="http://schemas.microsoft.com/office/drawing/2014/main" id="{7F93428E-1C61-4072-A364-7D68BA021795}"/>
              </a:ext>
            </a:extLst>
          </p:cNvPr>
          <p:cNvCxnSpPr>
            <a:cxnSpLocks/>
          </p:cNvCxnSpPr>
          <p:nvPr/>
        </p:nvCxnSpPr>
        <p:spPr>
          <a:xfrm rot="16200000" flipH="1">
            <a:off x="2251569" y="1977748"/>
            <a:ext cx="2205239" cy="1467960"/>
          </a:xfrm>
          <a:prstGeom prst="bentConnector3">
            <a:avLst>
              <a:gd name="adj1" fmla="val 62882"/>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necteur : en angle 20">
            <a:extLst>
              <a:ext uri="{FF2B5EF4-FFF2-40B4-BE49-F238E27FC236}">
                <a16:creationId xmlns:a16="http://schemas.microsoft.com/office/drawing/2014/main" id="{E27544BB-6023-4E47-B9DB-9A848E4C3FE6}"/>
              </a:ext>
            </a:extLst>
          </p:cNvPr>
          <p:cNvCxnSpPr>
            <a:cxnSpLocks/>
          </p:cNvCxnSpPr>
          <p:nvPr/>
        </p:nvCxnSpPr>
        <p:spPr>
          <a:xfrm flipV="1">
            <a:off x="6847247" y="2201773"/>
            <a:ext cx="2081922" cy="1505774"/>
          </a:xfrm>
          <a:prstGeom prst="bentConnector3">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pic>
        <p:nvPicPr>
          <p:cNvPr id="9218" name="Image 3">
            <a:extLst>
              <a:ext uri="{FF2B5EF4-FFF2-40B4-BE49-F238E27FC236}">
                <a16:creationId xmlns:a16="http://schemas.microsoft.com/office/drawing/2014/main" id="{4AD0CA05-61F2-4ECA-A5A0-86E9BE8D8D8A}"/>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2119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917DF3F-39BF-4222-8D61-44BAEFE9E283}"/>
              </a:ext>
            </a:extLst>
          </p:cNvPr>
          <p:cNvSpPr>
            <a:spLocks noGrp="1"/>
          </p:cNvSpPr>
          <p:nvPr>
            <p:ph type="title"/>
          </p:nvPr>
        </p:nvSpPr>
        <p:spPr>
          <a:xfrm>
            <a:off x="838200" y="187572"/>
            <a:ext cx="10515600" cy="753462"/>
          </a:xfrm>
        </p:spPr>
        <p:txBody>
          <a:bodyPr/>
          <a:lstStyle/>
          <a:p>
            <a:pPr algn="ctr"/>
            <a:r>
              <a:rPr lang="fr-FR" dirty="0"/>
              <a:t>Signes de reconnaissance (AT)</a:t>
            </a:r>
          </a:p>
        </p:txBody>
      </p:sp>
      <p:sp>
        <p:nvSpPr>
          <p:cNvPr id="3" name="Rectangle : coins arrondis 2">
            <a:extLst>
              <a:ext uri="{FF2B5EF4-FFF2-40B4-BE49-F238E27FC236}">
                <a16:creationId xmlns:a16="http://schemas.microsoft.com/office/drawing/2014/main" id="{E257C766-E2AB-4465-9056-43F488A90C3F}"/>
              </a:ext>
            </a:extLst>
          </p:cNvPr>
          <p:cNvSpPr/>
          <p:nvPr/>
        </p:nvSpPr>
        <p:spPr>
          <a:xfrm>
            <a:off x="740545" y="928856"/>
            <a:ext cx="11066755" cy="1539136"/>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fr-FR" sz="2400" dirty="0"/>
              <a:t>Signes </a:t>
            </a:r>
            <a:r>
              <a:rPr lang="fr-FR" sz="2400" dirty="0">
                <a:highlight>
                  <a:srgbClr val="FFFF00"/>
                </a:highlight>
              </a:rPr>
              <a:t>verbaux</a:t>
            </a:r>
            <a:r>
              <a:rPr lang="fr-FR" sz="2400" dirty="0"/>
              <a:t> ou </a:t>
            </a:r>
            <a:r>
              <a:rPr lang="fr-FR" sz="2400" dirty="0">
                <a:highlight>
                  <a:srgbClr val="FFFF00"/>
                </a:highlight>
              </a:rPr>
              <a:t>non verbaux</a:t>
            </a:r>
            <a:r>
              <a:rPr lang="fr-FR" sz="2400" dirty="0"/>
              <a:t>, </a:t>
            </a:r>
            <a:r>
              <a:rPr lang="fr-FR" sz="2400" dirty="0">
                <a:solidFill>
                  <a:srgbClr val="00B050"/>
                </a:solidFill>
              </a:rPr>
              <a:t>positifs</a:t>
            </a:r>
            <a:r>
              <a:rPr lang="fr-FR" sz="2400" dirty="0"/>
              <a:t> ou </a:t>
            </a:r>
            <a:r>
              <a:rPr lang="fr-FR" sz="2400" dirty="0">
                <a:solidFill>
                  <a:srgbClr val="C00000"/>
                </a:solidFill>
              </a:rPr>
              <a:t>négatifs</a:t>
            </a:r>
            <a:r>
              <a:rPr lang="fr-FR" sz="2400" dirty="0"/>
              <a:t>, échangés entre deux personnes ou entre deux états du moi. Ils sont </a:t>
            </a:r>
            <a:r>
              <a:rPr lang="fr-FR" sz="2400" dirty="0">
                <a:highlight>
                  <a:srgbClr val="FFFF00"/>
                </a:highlight>
              </a:rPr>
              <a:t>conditionnels</a:t>
            </a:r>
            <a:r>
              <a:rPr lang="fr-FR" sz="2400" dirty="0"/>
              <a:t> (liés à un comportement, à une action) ou </a:t>
            </a:r>
            <a:r>
              <a:rPr lang="fr-FR" sz="2400" dirty="0">
                <a:highlight>
                  <a:srgbClr val="FFFF00"/>
                </a:highlight>
              </a:rPr>
              <a:t>inconditionnels</a:t>
            </a:r>
            <a:r>
              <a:rPr lang="fr-FR" sz="2400" dirty="0"/>
              <a:t> (liés à l’être, à la personnalité). </a:t>
            </a:r>
            <a:r>
              <a:rPr lang="fr-FR" sz="2400" dirty="0">
                <a:highlight>
                  <a:srgbClr val="00FF00"/>
                </a:highlight>
              </a:rPr>
              <a:t>L’échange de signes de reconnaissance est indispensable à la survie psychologique.</a:t>
            </a:r>
          </a:p>
        </p:txBody>
      </p:sp>
      <p:graphicFrame>
        <p:nvGraphicFramePr>
          <p:cNvPr id="4" name="Tableau 4">
            <a:extLst>
              <a:ext uri="{FF2B5EF4-FFF2-40B4-BE49-F238E27FC236}">
                <a16:creationId xmlns:a16="http://schemas.microsoft.com/office/drawing/2014/main" id="{14D47B10-47A0-4954-A40F-B6AB62CCCAFA}"/>
              </a:ext>
            </a:extLst>
          </p:cNvPr>
          <p:cNvGraphicFramePr>
            <a:graphicFrameLocks noGrp="1"/>
          </p:cNvGraphicFramePr>
          <p:nvPr>
            <p:extLst>
              <p:ext uri="{D42A27DB-BD31-4B8C-83A1-F6EECF244321}">
                <p14:modId xmlns:p14="http://schemas.microsoft.com/office/powerpoint/2010/main" val="3725600221"/>
              </p:ext>
            </p:extLst>
          </p:nvPr>
        </p:nvGraphicFramePr>
        <p:xfrm>
          <a:off x="740545" y="2467992"/>
          <a:ext cx="10951347" cy="4297680"/>
        </p:xfrm>
        <a:graphic>
          <a:graphicData uri="http://schemas.openxmlformats.org/drawingml/2006/table">
            <a:tbl>
              <a:tblPr firstRow="1" bandRow="1">
                <a:tableStyleId>{5C22544A-7EE6-4342-B048-85BDC9FD1C3A}</a:tableStyleId>
              </a:tblPr>
              <a:tblGrid>
                <a:gridCol w="1088255">
                  <a:extLst>
                    <a:ext uri="{9D8B030D-6E8A-4147-A177-3AD203B41FA5}">
                      <a16:colId xmlns:a16="http://schemas.microsoft.com/office/drawing/2014/main" val="944791771"/>
                    </a:ext>
                  </a:extLst>
                </a:gridCol>
                <a:gridCol w="4838330">
                  <a:extLst>
                    <a:ext uri="{9D8B030D-6E8A-4147-A177-3AD203B41FA5}">
                      <a16:colId xmlns:a16="http://schemas.microsoft.com/office/drawing/2014/main" val="4043688285"/>
                    </a:ext>
                  </a:extLst>
                </a:gridCol>
                <a:gridCol w="5024762">
                  <a:extLst>
                    <a:ext uri="{9D8B030D-6E8A-4147-A177-3AD203B41FA5}">
                      <a16:colId xmlns:a16="http://schemas.microsoft.com/office/drawing/2014/main" val="3135564104"/>
                    </a:ext>
                  </a:extLst>
                </a:gridCol>
              </a:tblGrid>
              <a:tr h="370840">
                <a:tc>
                  <a:txBody>
                    <a:bodyPr/>
                    <a:lstStyle/>
                    <a:p>
                      <a:endParaRPr lang="fr-FR" sz="2400" dirty="0"/>
                    </a:p>
                  </a:txBody>
                  <a:tcPr/>
                </a:tc>
                <a:tc>
                  <a:txBody>
                    <a:bodyPr/>
                    <a:lstStyle/>
                    <a:p>
                      <a:r>
                        <a:rPr lang="fr-FR" sz="2400" dirty="0"/>
                        <a:t>Conditionnel / FAIRE</a:t>
                      </a:r>
                    </a:p>
                  </a:txBody>
                  <a:tcPr/>
                </a:tc>
                <a:tc>
                  <a:txBody>
                    <a:bodyPr/>
                    <a:lstStyle/>
                    <a:p>
                      <a:r>
                        <a:rPr lang="fr-FR" sz="2400" dirty="0"/>
                        <a:t>Inconditionnel / ETRE</a:t>
                      </a:r>
                    </a:p>
                  </a:txBody>
                  <a:tcPr/>
                </a:tc>
                <a:extLst>
                  <a:ext uri="{0D108BD9-81ED-4DB2-BD59-A6C34878D82A}">
                    <a16:rowId xmlns:a16="http://schemas.microsoft.com/office/drawing/2014/main" val="14731240"/>
                  </a:ext>
                </a:extLst>
              </a:tr>
              <a:tr h="370840">
                <a:tc>
                  <a:txBody>
                    <a:bodyPr/>
                    <a:lstStyle/>
                    <a:p>
                      <a:r>
                        <a:rPr lang="fr-FR" sz="2400" dirty="0"/>
                        <a:t>Positif</a:t>
                      </a:r>
                    </a:p>
                  </a:txBody>
                  <a:tcPr>
                    <a:solidFill>
                      <a:schemeClr val="accent6">
                        <a:lumMod val="40000"/>
                        <a:lumOff val="60000"/>
                      </a:schemeClr>
                    </a:solidFill>
                  </a:tcPr>
                </a:tc>
                <a:tc>
                  <a:txBody>
                    <a:bodyPr/>
                    <a:lstStyle/>
                    <a:p>
                      <a:r>
                        <a:rPr lang="fr-FR" sz="2400" dirty="0"/>
                        <a:t>Favorise la réussite de la tache et le souhait de développer ses compétences </a:t>
                      </a:r>
                    </a:p>
                    <a:p>
                      <a:r>
                        <a:rPr lang="fr-FR" sz="2400" dirty="0"/>
                        <a:t>=&gt; Processus de formation, </a:t>
                      </a:r>
                    </a:p>
                  </a:txBody>
                  <a:tcPr>
                    <a:solidFill>
                      <a:schemeClr val="accent6">
                        <a:lumMod val="40000"/>
                        <a:lumOff val="60000"/>
                      </a:schemeClr>
                    </a:solidFill>
                  </a:tcPr>
                </a:tc>
                <a:tc>
                  <a:txBody>
                    <a:bodyPr/>
                    <a:lstStyle/>
                    <a:p>
                      <a:r>
                        <a:rPr lang="fr-FR" sz="2400" dirty="0"/>
                        <a:t>Favorise le développement de la personne. Lui donne confiance pour réagir de façon adaptée et réussir.</a:t>
                      </a:r>
                    </a:p>
                  </a:txBody>
                  <a:tcPr>
                    <a:solidFill>
                      <a:schemeClr val="accent6">
                        <a:lumMod val="40000"/>
                        <a:lumOff val="60000"/>
                      </a:schemeClr>
                    </a:solidFill>
                  </a:tcPr>
                </a:tc>
                <a:extLst>
                  <a:ext uri="{0D108BD9-81ED-4DB2-BD59-A6C34878D82A}">
                    <a16:rowId xmlns:a16="http://schemas.microsoft.com/office/drawing/2014/main" val="3345632407"/>
                  </a:ext>
                </a:extLst>
              </a:tr>
              <a:tr h="370840">
                <a:tc>
                  <a:txBody>
                    <a:bodyPr/>
                    <a:lstStyle/>
                    <a:p>
                      <a:r>
                        <a:rPr lang="fr-FR" sz="2400" dirty="0"/>
                        <a:t>Négatif</a:t>
                      </a:r>
                    </a:p>
                  </a:txBody>
                  <a:tcPr/>
                </a:tc>
                <a:tc>
                  <a:txBody>
                    <a:bodyPr/>
                    <a:lstStyle/>
                    <a:p>
                      <a:r>
                        <a:rPr lang="fr-FR" sz="2400" dirty="0"/>
                        <a:t>Dissuade d’aller dans un autre sens que la direction donnée. Il est indispensable pour orienter un travail ou une relation. </a:t>
                      </a:r>
                    </a:p>
                    <a:p>
                      <a:r>
                        <a:rPr lang="fr-FR" sz="2400" dirty="0"/>
                        <a:t>La valeur + ou – dépend de la raison et de la fréquence</a:t>
                      </a:r>
                    </a:p>
                  </a:txBody>
                  <a:tcPr/>
                </a:tc>
                <a:tc>
                  <a:txBody>
                    <a:bodyPr/>
                    <a:lstStyle/>
                    <a:p>
                      <a:r>
                        <a:rPr lang="fr-FR" sz="2400" dirty="0"/>
                        <a:t>Tend à figer une relation difficile, comme si on dictait à une personne l’attitude qu’on lui reproche.</a:t>
                      </a:r>
                    </a:p>
                  </a:txBody>
                  <a:tcPr>
                    <a:solidFill>
                      <a:srgbClr val="FC8474"/>
                    </a:solidFill>
                  </a:tcPr>
                </a:tc>
                <a:extLst>
                  <a:ext uri="{0D108BD9-81ED-4DB2-BD59-A6C34878D82A}">
                    <a16:rowId xmlns:a16="http://schemas.microsoft.com/office/drawing/2014/main" val="2160878180"/>
                  </a:ext>
                </a:extLst>
              </a:tr>
            </a:tbl>
          </a:graphicData>
        </a:graphic>
      </p:graphicFrame>
      <p:pic>
        <p:nvPicPr>
          <p:cNvPr id="11266" name="Image 3">
            <a:extLst>
              <a:ext uri="{FF2B5EF4-FFF2-40B4-BE49-F238E27FC236}">
                <a16:creationId xmlns:a16="http://schemas.microsoft.com/office/drawing/2014/main" id="{8592CDF8-538C-4D00-AD2B-4EE24A98FE7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196177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3CCD202-71E6-4271-9E54-5A9D434FF6A0}"/>
              </a:ext>
            </a:extLst>
          </p:cNvPr>
          <p:cNvSpPr>
            <a:spLocks noGrp="1"/>
          </p:cNvSpPr>
          <p:nvPr>
            <p:ph type="title"/>
          </p:nvPr>
        </p:nvSpPr>
        <p:spPr>
          <a:xfrm>
            <a:off x="819150" y="155575"/>
            <a:ext cx="10420350" cy="796925"/>
          </a:xfrm>
        </p:spPr>
        <p:txBody>
          <a:bodyPr/>
          <a:lstStyle/>
          <a:p>
            <a:r>
              <a:rPr lang="fr-FR" dirty="0"/>
              <a:t>Dynamique de coopération : mots magiques</a:t>
            </a:r>
          </a:p>
        </p:txBody>
      </p:sp>
      <p:graphicFrame>
        <p:nvGraphicFramePr>
          <p:cNvPr id="3" name="Diagramme 2">
            <a:extLst>
              <a:ext uri="{FF2B5EF4-FFF2-40B4-BE49-F238E27FC236}">
                <a16:creationId xmlns:a16="http://schemas.microsoft.com/office/drawing/2014/main" id="{4BD0803F-BF1E-4AC8-8F54-FA984443F223}"/>
              </a:ext>
            </a:extLst>
          </p:cNvPr>
          <p:cNvGraphicFramePr/>
          <p:nvPr>
            <p:extLst>
              <p:ext uri="{D42A27DB-BD31-4B8C-83A1-F6EECF244321}">
                <p14:modId xmlns:p14="http://schemas.microsoft.com/office/powerpoint/2010/main" val="920125673"/>
              </p:ext>
            </p:extLst>
          </p:nvPr>
        </p:nvGraphicFramePr>
        <p:xfrm>
          <a:off x="1047750" y="719666"/>
          <a:ext cx="11029950" cy="598275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Rectangle : coins arrondis 3">
            <a:extLst>
              <a:ext uri="{FF2B5EF4-FFF2-40B4-BE49-F238E27FC236}">
                <a16:creationId xmlns:a16="http://schemas.microsoft.com/office/drawing/2014/main" id="{B5A1CF35-315A-411F-90AA-123542CD5C39}"/>
              </a:ext>
            </a:extLst>
          </p:cNvPr>
          <p:cNvSpPr/>
          <p:nvPr/>
        </p:nvSpPr>
        <p:spPr>
          <a:xfrm>
            <a:off x="114300" y="1600200"/>
            <a:ext cx="3638550" cy="3133725"/>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solidFill>
                  <a:srgbClr val="00B050"/>
                </a:solidFill>
              </a:rPr>
              <a:t>Mettre en œuvre une économie de la profusion des signes de reconnaissance amène une réduction considérable des problèmes relationnels et opérationnels</a:t>
            </a:r>
          </a:p>
        </p:txBody>
      </p:sp>
      <p:pic>
        <p:nvPicPr>
          <p:cNvPr id="12290" name="Image 3">
            <a:extLst>
              <a:ext uri="{FF2B5EF4-FFF2-40B4-BE49-F238E27FC236}">
                <a16:creationId xmlns:a16="http://schemas.microsoft.com/office/drawing/2014/main" id="{681EDC5E-CF93-44A1-868E-1D96F95CDFD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958948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3453C73-6DB5-44FA-B794-FC703341AE73}"/>
              </a:ext>
            </a:extLst>
          </p:cNvPr>
          <p:cNvSpPr>
            <a:spLocks noGrp="1"/>
          </p:cNvSpPr>
          <p:nvPr>
            <p:ph type="title"/>
          </p:nvPr>
        </p:nvSpPr>
        <p:spPr>
          <a:xfrm>
            <a:off x="806017" y="143185"/>
            <a:ext cx="10676138" cy="646928"/>
          </a:xfrm>
        </p:spPr>
        <p:txBody>
          <a:bodyPr>
            <a:normAutofit fontScale="90000"/>
          </a:bodyPr>
          <a:lstStyle/>
          <a:p>
            <a:r>
              <a:rPr lang="fr-FR" dirty="0"/>
              <a:t>Echelle de Transformation et de </a:t>
            </a:r>
            <a:r>
              <a:rPr lang="fr-FR" dirty="0" err="1"/>
              <a:t>REsponsabilité</a:t>
            </a:r>
            <a:r>
              <a:rPr lang="fr-FR" dirty="0"/>
              <a:t> </a:t>
            </a:r>
          </a:p>
        </p:txBody>
      </p:sp>
      <p:graphicFrame>
        <p:nvGraphicFramePr>
          <p:cNvPr id="3" name="Tableau 3">
            <a:extLst>
              <a:ext uri="{FF2B5EF4-FFF2-40B4-BE49-F238E27FC236}">
                <a16:creationId xmlns:a16="http://schemas.microsoft.com/office/drawing/2014/main" id="{46768B29-D98F-4648-A902-FEB8E71DE1D5}"/>
              </a:ext>
            </a:extLst>
          </p:cNvPr>
          <p:cNvGraphicFramePr>
            <a:graphicFrameLocks noGrp="1"/>
          </p:cNvGraphicFramePr>
          <p:nvPr>
            <p:extLst>
              <p:ext uri="{D42A27DB-BD31-4B8C-83A1-F6EECF244321}">
                <p14:modId xmlns:p14="http://schemas.microsoft.com/office/powerpoint/2010/main" val="989627585"/>
              </p:ext>
            </p:extLst>
          </p:nvPr>
        </p:nvGraphicFramePr>
        <p:xfrm>
          <a:off x="1429304" y="686984"/>
          <a:ext cx="9845337" cy="5852160"/>
        </p:xfrm>
        <a:graphic>
          <a:graphicData uri="http://schemas.openxmlformats.org/drawingml/2006/table">
            <a:tbl>
              <a:tblPr>
                <a:effectLst>
                  <a:outerShdw blurRad="50800" dist="38100" dir="2700000" algn="tl" rotWithShape="0">
                    <a:prstClr val="black">
                      <a:alpha val="40000"/>
                    </a:prstClr>
                  </a:outerShdw>
                </a:effectLst>
                <a:tableStyleId>{073A0DAA-6AF3-43AB-8588-CEC1D06C72B9}</a:tableStyleId>
              </a:tblPr>
              <a:tblGrid>
                <a:gridCol w="4111916">
                  <a:extLst>
                    <a:ext uri="{9D8B030D-6E8A-4147-A177-3AD203B41FA5}">
                      <a16:colId xmlns:a16="http://schemas.microsoft.com/office/drawing/2014/main" val="2508025611"/>
                    </a:ext>
                  </a:extLst>
                </a:gridCol>
                <a:gridCol w="1443409">
                  <a:extLst>
                    <a:ext uri="{9D8B030D-6E8A-4147-A177-3AD203B41FA5}">
                      <a16:colId xmlns:a16="http://schemas.microsoft.com/office/drawing/2014/main" val="444442986"/>
                    </a:ext>
                  </a:extLst>
                </a:gridCol>
                <a:gridCol w="4290012">
                  <a:extLst>
                    <a:ext uri="{9D8B030D-6E8A-4147-A177-3AD203B41FA5}">
                      <a16:colId xmlns:a16="http://schemas.microsoft.com/office/drawing/2014/main" val="2095909321"/>
                    </a:ext>
                  </a:extLst>
                </a:gridCol>
              </a:tblGrid>
              <a:tr h="434532">
                <a:tc>
                  <a:txBody>
                    <a:bodyPr/>
                    <a:lstStyle/>
                    <a:p>
                      <a:r>
                        <a:rPr lang="fr-FR" sz="2400" dirty="0">
                          <a:solidFill>
                            <a:srgbClr val="33CC33"/>
                          </a:solidFill>
                        </a:rPr>
                        <a:t>Inventer des solutions</a:t>
                      </a:r>
                    </a:p>
                  </a:txBody>
                  <a:tcPr>
                    <a:lnR w="12700" cap="flat" cmpd="sng" algn="ctr">
                      <a:solidFill>
                        <a:schemeClr val="tx1"/>
                      </a:solidFill>
                      <a:prstDash val="solid"/>
                      <a:round/>
                      <a:headEnd type="none" w="med" len="med"/>
                      <a:tailEnd type="none" w="med" len="med"/>
                    </a:lnR>
                  </a:tcPr>
                </a:tc>
                <a:tc>
                  <a:txBody>
                    <a:bodyPr/>
                    <a:lstStyle/>
                    <a:p>
                      <a:r>
                        <a:rPr lang="fr-FR" sz="2400" dirty="0"/>
                        <a:t>Imaginer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r>
                        <a:rPr lang="fr-FR" sz="2400" b="1" kern="1200" dirty="0">
                          <a:solidFill>
                            <a:srgbClr val="33CC33"/>
                          </a:solidFill>
                          <a:latin typeface="+mn-lt"/>
                          <a:ea typeface="+mn-ea"/>
                          <a:cs typeface="+mn-cs"/>
                        </a:rPr>
                        <a:t>Faire, S’aider</a:t>
                      </a:r>
                    </a:p>
                    <a:p>
                      <a:r>
                        <a:rPr lang="fr-FR" sz="2400" b="1" dirty="0"/>
                        <a:t>Comportements orientés vers la recherche de solutions</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2911642793"/>
                  </a:ext>
                </a:extLst>
              </a:tr>
              <a:tr h="78215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solidFill>
                            <a:schemeClr val="accent6">
                              <a:lumMod val="75000"/>
                            </a:schemeClr>
                          </a:solidFill>
                        </a:rPr>
                        <a:t>Identifier les causes et les conséquences</a:t>
                      </a:r>
                    </a:p>
                  </a:txBody>
                  <a:tcPr>
                    <a:lnR w="12700" cap="flat" cmpd="sng" algn="ctr">
                      <a:solidFill>
                        <a:schemeClr val="tx1"/>
                      </a:solidFill>
                      <a:prstDash val="solid"/>
                      <a:round/>
                      <a:headEnd type="none" w="med" len="med"/>
                      <a:tailEnd type="none" w="med" len="med"/>
                    </a:lnR>
                  </a:tcPr>
                </a:tc>
                <a:tc>
                  <a:txBody>
                    <a:bodyPr/>
                    <a:lstStyle/>
                    <a:p>
                      <a:r>
                        <a:rPr lang="fr-FR" sz="2400" dirty="0"/>
                        <a:t>Analyser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3776371313"/>
                  </a:ext>
                </a:extLst>
              </a:tr>
              <a:tr h="782157">
                <a:tc>
                  <a:txBody>
                    <a:bodyPr/>
                    <a:lstStyle/>
                    <a:p>
                      <a:r>
                        <a:rPr lang="fr-FR" sz="2400" dirty="0">
                          <a:solidFill>
                            <a:srgbClr val="00B050"/>
                          </a:solidFill>
                        </a:rPr>
                        <a:t>Remédier au problème de façon provisoire</a:t>
                      </a:r>
                    </a:p>
                  </a:txBody>
                  <a:tcPr>
                    <a:lnR w="12700" cap="flat" cmpd="sng" algn="ctr">
                      <a:solidFill>
                        <a:schemeClr val="tx1"/>
                      </a:solidFill>
                      <a:prstDash val="solid"/>
                      <a:round/>
                      <a:headEnd type="none" w="med" len="med"/>
                      <a:tailEnd type="none" w="med" len="med"/>
                    </a:lnR>
                  </a:tcPr>
                </a:tc>
                <a:tc>
                  <a:txBody>
                    <a:bodyPr/>
                    <a:lstStyle/>
                    <a:p>
                      <a:r>
                        <a:rPr lang="fr-FR" sz="2400" dirty="0"/>
                        <a:t>Pallier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4104997797"/>
                  </a:ext>
                </a:extLst>
              </a:tr>
              <a:tr h="1129782">
                <a:tc>
                  <a:txBody>
                    <a:bodyPr/>
                    <a:lstStyle/>
                    <a:p>
                      <a:r>
                        <a:rPr lang="fr-FR" sz="2400" dirty="0">
                          <a:solidFill>
                            <a:schemeClr val="accent6">
                              <a:lumMod val="75000"/>
                            </a:schemeClr>
                          </a:solidFill>
                        </a:rPr>
                        <a:t>Accepter sa part de responsabilité dans ce qui arrive</a:t>
                      </a:r>
                    </a:p>
                  </a:txBody>
                  <a:tcPr>
                    <a:lnR w="12700" cap="flat" cmpd="sng" algn="ctr">
                      <a:solidFill>
                        <a:schemeClr val="tx1"/>
                      </a:solidFill>
                      <a:prstDash val="solid"/>
                      <a:round/>
                      <a:headEnd type="none" w="med" len="med"/>
                      <a:tailEnd type="none" w="med" len="med"/>
                    </a:lnR>
                  </a:tcPr>
                </a:tc>
                <a:tc>
                  <a:txBody>
                    <a:bodyPr/>
                    <a:lstStyle/>
                    <a:p>
                      <a:r>
                        <a:rPr lang="fr-FR" sz="2400" dirty="0">
                          <a:solidFill>
                            <a:schemeClr val="accent6">
                              <a:lumMod val="75000"/>
                            </a:schemeClr>
                          </a:solidFill>
                        </a:rPr>
                        <a:t>ASSUMER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fr-FR" sz="2400" b="1" dirty="0">
                          <a:solidFill>
                            <a:schemeClr val="accent6">
                              <a:lumMod val="75000"/>
                            </a:schemeClr>
                          </a:solidFill>
                        </a:rPr>
                        <a:t>Avoir confiance </a:t>
                      </a:r>
                    </a:p>
                    <a:p>
                      <a:r>
                        <a:rPr lang="fr-FR" sz="2400" dirty="0"/>
                        <a:t>en soi ET dans les autres</a:t>
                      </a:r>
                    </a:p>
                    <a:p>
                      <a:r>
                        <a:rPr lang="fr-FR" sz="2400" dirty="0"/>
                        <a:t>Être autonome</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137263379"/>
                  </a:ext>
                </a:extLst>
              </a:tr>
              <a:tr h="782157">
                <a:tc>
                  <a:txBody>
                    <a:bodyPr/>
                    <a:lstStyle/>
                    <a:p>
                      <a:r>
                        <a:rPr lang="fr-FR" sz="2400" dirty="0">
                          <a:solidFill>
                            <a:srgbClr val="FF5050"/>
                          </a:solidFill>
                        </a:rPr>
                        <a:t>Puiser dans ses ressources pour ne pas assumer</a:t>
                      </a:r>
                    </a:p>
                  </a:txBody>
                  <a:tcPr>
                    <a:lnR w="12700" cap="flat" cmpd="sng" algn="ctr">
                      <a:solidFill>
                        <a:schemeClr val="tx1"/>
                      </a:solidFill>
                      <a:prstDash val="solid"/>
                      <a:round/>
                      <a:headEnd type="none" w="med" len="med"/>
                      <a:tailEnd type="none" w="med" len="med"/>
                    </a:lnR>
                  </a:tcPr>
                </a:tc>
                <a:tc>
                  <a:txBody>
                    <a:bodyPr/>
                    <a:lstStyle/>
                    <a:p>
                      <a:r>
                        <a:rPr lang="fr-FR" sz="2400" dirty="0"/>
                        <a:t>Se justifier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4">
                  <a:txBody>
                    <a:bodyPr/>
                    <a:lstStyle/>
                    <a:p>
                      <a:r>
                        <a:rPr lang="fr-FR" sz="2400" b="1" dirty="0">
                          <a:solidFill>
                            <a:srgbClr val="FF0000"/>
                          </a:solidFill>
                        </a:rPr>
                        <a:t>Céder aux peurs du jugement</a:t>
                      </a:r>
                    </a:p>
                    <a:p>
                      <a:pPr marL="285750" indent="-285750">
                        <a:buFontTx/>
                        <a:buChar char="-"/>
                      </a:pPr>
                      <a:r>
                        <a:rPr lang="fr-FR" sz="2400" dirty="0"/>
                        <a:t>OUI MAIS</a:t>
                      </a:r>
                    </a:p>
                    <a:p>
                      <a:pPr marL="285750" indent="-285750">
                        <a:buFontTx/>
                        <a:buChar char="-"/>
                      </a:pPr>
                      <a:r>
                        <a:rPr lang="fr-FR" sz="2400" dirty="0"/>
                        <a:t>Comportements orientés vers les problèmes</a:t>
                      </a:r>
                    </a:p>
                  </a:txBody>
                  <a:tcPr anchor="ct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476799157"/>
                  </a:ext>
                </a:extLst>
              </a:tr>
              <a:tr h="434532">
                <a:tc>
                  <a:txBody>
                    <a:bodyPr/>
                    <a:lstStyle/>
                    <a:p>
                      <a:r>
                        <a:rPr lang="fr-FR" sz="2400" dirty="0">
                          <a:solidFill>
                            <a:srgbClr val="FF3300"/>
                          </a:solidFill>
                        </a:rPr>
                        <a:t>Attaquer / Dénoncer</a:t>
                      </a:r>
                    </a:p>
                  </a:txBody>
                  <a:tcPr>
                    <a:lnR w="12700" cap="flat" cmpd="sng" algn="ctr">
                      <a:solidFill>
                        <a:schemeClr val="tx1"/>
                      </a:solidFill>
                      <a:prstDash val="solid"/>
                      <a:round/>
                      <a:headEnd type="none" w="med" len="med"/>
                      <a:tailEnd type="none" w="med" len="med"/>
                    </a:lnR>
                  </a:tcPr>
                </a:tc>
                <a:tc>
                  <a:txBody>
                    <a:bodyPr/>
                    <a:lstStyle/>
                    <a:p>
                      <a:r>
                        <a:rPr lang="fr-FR" sz="2400" dirty="0"/>
                        <a:t>Accuser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3848891360"/>
                  </a:ext>
                </a:extLst>
              </a:tr>
              <a:tr h="434532">
                <a:tc>
                  <a:txBody>
                    <a:bodyPr/>
                    <a:lstStyle/>
                    <a:p>
                      <a:r>
                        <a:rPr lang="fr-FR" sz="2400" dirty="0">
                          <a:solidFill>
                            <a:srgbClr val="FF0000"/>
                          </a:solidFill>
                        </a:rPr>
                        <a:t>Refuser de voir la réalité</a:t>
                      </a:r>
                    </a:p>
                  </a:txBody>
                  <a:tcPr>
                    <a:lnR w="12700" cap="flat" cmpd="sng" algn="ctr">
                      <a:solidFill>
                        <a:schemeClr val="tx1"/>
                      </a:solidFill>
                      <a:prstDash val="solid"/>
                      <a:round/>
                      <a:headEnd type="none" w="med" len="med"/>
                      <a:tailEnd type="none" w="med" len="med"/>
                    </a:lnR>
                  </a:tcPr>
                </a:tc>
                <a:tc>
                  <a:txBody>
                    <a:bodyPr/>
                    <a:lstStyle/>
                    <a:p>
                      <a:r>
                        <a:rPr lang="fr-FR" sz="2400" dirty="0"/>
                        <a:t>Nier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3632068835"/>
                  </a:ext>
                </a:extLst>
              </a:tr>
              <a:tr h="782157">
                <a:tc>
                  <a:txBody>
                    <a:bodyPr/>
                    <a:lstStyle/>
                    <a:p>
                      <a:r>
                        <a:rPr lang="fr-FR" sz="2400" dirty="0">
                          <a:solidFill>
                            <a:srgbClr val="C00000"/>
                          </a:solidFill>
                        </a:rPr>
                        <a:t>Ne pas avoir conscience du problème</a:t>
                      </a:r>
                    </a:p>
                  </a:txBody>
                  <a:tcPr>
                    <a:lnR w="12700" cap="flat" cmpd="sng" algn="ctr">
                      <a:solidFill>
                        <a:schemeClr val="tx1"/>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fr-FR" sz="2400" dirty="0"/>
                        <a:t>Ignorer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fr-FR" dirty="0"/>
                    </a:p>
                  </a:txBody>
                  <a:tcPr/>
                </a:tc>
                <a:extLst>
                  <a:ext uri="{0D108BD9-81ED-4DB2-BD59-A6C34878D82A}">
                    <a16:rowId xmlns:a16="http://schemas.microsoft.com/office/drawing/2014/main" val="2923965315"/>
                  </a:ext>
                </a:extLst>
              </a:tr>
            </a:tbl>
          </a:graphicData>
        </a:graphic>
      </p:graphicFrame>
      <p:pic>
        <p:nvPicPr>
          <p:cNvPr id="6" name="Image 5">
            <a:extLst>
              <a:ext uri="{FF2B5EF4-FFF2-40B4-BE49-F238E27FC236}">
                <a16:creationId xmlns:a16="http://schemas.microsoft.com/office/drawing/2014/main" id="{BD6A481C-06D6-4B70-9FA9-97CABF0D114B}"/>
              </a:ext>
            </a:extLst>
          </p:cNvPr>
          <p:cNvPicPr>
            <a:picLocks noChangeAspect="1"/>
          </p:cNvPicPr>
          <p:nvPr/>
        </p:nvPicPr>
        <p:blipFill>
          <a:blip r:embed="rId2">
            <a:extLst>
              <a:ext uri="{28A0092B-C50C-407E-A947-70E740481C1C}">
                <a14:useLocalDpi xmlns:a14="http://schemas.microsoft.com/office/drawing/2010/main" val="0"/>
              </a:ext>
              <a:ext uri="{837473B0-CC2E-450A-ABE3-18F120FF3D39}">
                <a1611:picAttrSrcUrl xmlns:a1611="http://schemas.microsoft.com/office/drawing/2016/11/main" r:id="rId3"/>
              </a:ext>
            </a:extLst>
          </a:blip>
          <a:stretch>
            <a:fillRect/>
          </a:stretch>
        </p:blipFill>
        <p:spPr>
          <a:xfrm>
            <a:off x="10528130" y="318856"/>
            <a:ext cx="1189463" cy="1305757"/>
          </a:xfrm>
          <a:prstGeom prst="rect">
            <a:avLst/>
          </a:prstGeom>
        </p:spPr>
      </p:pic>
      <p:sp>
        <p:nvSpPr>
          <p:cNvPr id="4" name="ZoneTexte 3">
            <a:extLst>
              <a:ext uri="{FF2B5EF4-FFF2-40B4-BE49-F238E27FC236}">
                <a16:creationId xmlns:a16="http://schemas.microsoft.com/office/drawing/2014/main" id="{71F5FF93-CE56-4972-891B-D1DD05499AF6}"/>
              </a:ext>
            </a:extLst>
          </p:cNvPr>
          <p:cNvSpPr txBox="1"/>
          <p:nvPr/>
        </p:nvSpPr>
        <p:spPr>
          <a:xfrm>
            <a:off x="3308446" y="6534834"/>
            <a:ext cx="6087051" cy="646331"/>
          </a:xfrm>
          <a:prstGeom prst="rect">
            <a:avLst/>
          </a:prstGeom>
          <a:noFill/>
        </p:spPr>
        <p:txBody>
          <a:bodyPr wrap="none" rtlCol="0">
            <a:spAutoFit/>
          </a:bodyPr>
          <a:lstStyle/>
          <a:p>
            <a:r>
              <a:rPr lang="fr-FR" dirty="0"/>
              <a:t>Anne PRIOLET, Coach CT &amp; consultante pour </a:t>
            </a:r>
            <a:r>
              <a:rPr lang="fr-FR" dirty="0" err="1"/>
              <a:t>Grape</a:t>
            </a:r>
            <a:r>
              <a:rPr lang="fr-FR" dirty="0"/>
              <a:t> Innovations</a:t>
            </a:r>
          </a:p>
          <a:p>
            <a:endParaRPr lang="fr-FR" dirty="0"/>
          </a:p>
        </p:txBody>
      </p:sp>
      <p:pic>
        <p:nvPicPr>
          <p:cNvPr id="13314" name="Image 3">
            <a:extLst>
              <a:ext uri="{FF2B5EF4-FFF2-40B4-BE49-F238E27FC236}">
                <a16:creationId xmlns:a16="http://schemas.microsoft.com/office/drawing/2014/main" id="{9D0B1D71-30A3-4D78-AAB3-8F42DCE429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66629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228CCB7-F95A-40AC-89BF-BAB0020BC186}"/>
              </a:ext>
            </a:extLst>
          </p:cNvPr>
          <p:cNvSpPr>
            <a:spLocks noGrp="1"/>
          </p:cNvSpPr>
          <p:nvPr>
            <p:ph type="title"/>
          </p:nvPr>
        </p:nvSpPr>
        <p:spPr/>
        <p:txBody>
          <a:bodyPr/>
          <a:lstStyle/>
          <a:p>
            <a:r>
              <a:rPr lang="fr-FR" dirty="0"/>
              <a:t>Les enjeux de la communication au sein d’une équipe de travail</a:t>
            </a:r>
          </a:p>
        </p:txBody>
      </p:sp>
      <p:sp>
        <p:nvSpPr>
          <p:cNvPr id="3" name="Espace réservé du contenu 2">
            <a:extLst>
              <a:ext uri="{FF2B5EF4-FFF2-40B4-BE49-F238E27FC236}">
                <a16:creationId xmlns:a16="http://schemas.microsoft.com/office/drawing/2014/main" id="{A51AF2A9-05B9-4CFB-AF10-77B81EB6B280}"/>
              </a:ext>
            </a:extLst>
          </p:cNvPr>
          <p:cNvSpPr>
            <a:spLocks noGrp="1"/>
          </p:cNvSpPr>
          <p:nvPr>
            <p:ph idx="1"/>
          </p:nvPr>
        </p:nvSpPr>
        <p:spPr/>
        <p:txBody>
          <a:bodyPr/>
          <a:lstStyle/>
          <a:p>
            <a:pPr marL="0" indent="0">
              <a:buNone/>
            </a:pPr>
            <a:r>
              <a:rPr lang="fr-FR" dirty="0"/>
              <a:t>L’enjeu de la communication est de faire en sorte que ces 2  JE collaborent</a:t>
            </a:r>
          </a:p>
          <a:p>
            <a:pPr marL="0" indent="0">
              <a:buNone/>
            </a:pPr>
            <a:endParaRPr lang="fr-FR" dirty="0"/>
          </a:p>
        </p:txBody>
      </p:sp>
      <p:graphicFrame>
        <p:nvGraphicFramePr>
          <p:cNvPr id="4" name="Diagramme 3">
            <a:extLst>
              <a:ext uri="{FF2B5EF4-FFF2-40B4-BE49-F238E27FC236}">
                <a16:creationId xmlns:a16="http://schemas.microsoft.com/office/drawing/2014/main" id="{1FD8D1BC-9258-4639-9188-6CA5EA38A8EF}"/>
              </a:ext>
            </a:extLst>
          </p:cNvPr>
          <p:cNvGraphicFramePr/>
          <p:nvPr>
            <p:extLst>
              <p:ext uri="{D42A27DB-BD31-4B8C-83A1-F6EECF244321}">
                <p14:modId xmlns:p14="http://schemas.microsoft.com/office/powerpoint/2010/main" val="706603118"/>
              </p:ext>
            </p:extLst>
          </p:nvPr>
        </p:nvGraphicFramePr>
        <p:xfrm>
          <a:off x="2853171" y="2568734"/>
          <a:ext cx="8306059" cy="40007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ZoneTexte 4">
            <a:extLst>
              <a:ext uri="{FF2B5EF4-FFF2-40B4-BE49-F238E27FC236}">
                <a16:creationId xmlns:a16="http://schemas.microsoft.com/office/drawing/2014/main" id="{C3F4F25B-2E8C-44F2-B1DD-D08B6C971760}"/>
              </a:ext>
            </a:extLst>
          </p:cNvPr>
          <p:cNvSpPr txBox="1"/>
          <p:nvPr/>
        </p:nvSpPr>
        <p:spPr>
          <a:xfrm>
            <a:off x="470517" y="3355759"/>
            <a:ext cx="4030462" cy="3447098"/>
          </a:xfrm>
          <a:prstGeom prst="rect">
            <a:avLst/>
          </a:prstGeom>
          <a:noFill/>
        </p:spPr>
        <p:txBody>
          <a:bodyPr wrap="square" rtlCol="0">
            <a:spAutoFit/>
          </a:bodyPr>
          <a:lstStyle/>
          <a:p>
            <a:r>
              <a:rPr lang="fr-FR" sz="2000" dirty="0">
                <a:solidFill>
                  <a:srgbClr val="C00000"/>
                </a:solidFill>
              </a:rPr>
              <a:t>Le passage du Je au nous ne se décrète pas. Dans une unité de travail, chacun peut faire sa tache mais le travail d’équipe consiste à mettre en œuvre ses compétences, sa force de travail, ses caractéristiques personnelles pour collaborer à un objectif commun (nous tous) dans un environnement qui nous dépasse.</a:t>
            </a:r>
          </a:p>
          <a:p>
            <a:endParaRPr lang="fr-FR" dirty="0"/>
          </a:p>
        </p:txBody>
      </p:sp>
      <p:pic>
        <p:nvPicPr>
          <p:cNvPr id="3074" name="Image 3">
            <a:extLst>
              <a:ext uri="{FF2B5EF4-FFF2-40B4-BE49-F238E27FC236}">
                <a16:creationId xmlns:a16="http://schemas.microsoft.com/office/drawing/2014/main" id="{C2CD9901-9603-4B42-8D8B-E391E6CDB47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056415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necteur : en arc 1">
            <a:extLst>
              <a:ext uri="{FF2B5EF4-FFF2-40B4-BE49-F238E27FC236}">
                <a16:creationId xmlns:a16="http://schemas.microsoft.com/office/drawing/2014/main" id="{7792F22D-97D5-4E43-AA5A-F0C84534B265}"/>
              </a:ext>
            </a:extLst>
          </p:cNvPr>
          <p:cNvCxnSpPr/>
          <p:nvPr/>
        </p:nvCxnSpPr>
        <p:spPr>
          <a:xfrm flipV="1">
            <a:off x="1188720" y="1637665"/>
            <a:ext cx="7597140" cy="3169920"/>
          </a:xfrm>
          <a:prstGeom prst="curvedConnector3">
            <a:avLst>
              <a:gd name="adj1" fmla="val 31714"/>
            </a:avLst>
          </a:prstGeom>
          <a:ln>
            <a:tailEnd type="triangle"/>
          </a:ln>
        </p:spPr>
        <p:style>
          <a:lnRef idx="1">
            <a:schemeClr val="accent1"/>
          </a:lnRef>
          <a:fillRef idx="0">
            <a:schemeClr val="accent1"/>
          </a:fillRef>
          <a:effectRef idx="0">
            <a:schemeClr val="accent1"/>
          </a:effectRef>
          <a:fontRef idx="minor">
            <a:schemeClr val="tx1"/>
          </a:fontRef>
        </p:style>
      </p:cxnSp>
      <p:pic>
        <p:nvPicPr>
          <p:cNvPr id="3" name="Graphique 7" descr="Engrenage">
            <a:extLst>
              <a:ext uri="{FF2B5EF4-FFF2-40B4-BE49-F238E27FC236}">
                <a16:creationId xmlns:a16="http://schemas.microsoft.com/office/drawing/2014/main" id="{AEA3CAE3-CD4B-43F9-ACAE-62E77935C5EC}"/>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79120" y="4320540"/>
            <a:ext cx="411480" cy="411480"/>
          </a:xfrm>
          <a:prstGeom prst="rect">
            <a:avLst/>
          </a:prstGeom>
        </p:spPr>
      </p:pic>
      <p:pic>
        <p:nvPicPr>
          <p:cNvPr id="4" name="Graphique 8" descr="Engrenage">
            <a:extLst>
              <a:ext uri="{FF2B5EF4-FFF2-40B4-BE49-F238E27FC236}">
                <a16:creationId xmlns:a16="http://schemas.microsoft.com/office/drawing/2014/main" id="{4087C91E-5B10-4DAE-BB16-54A8456344DD}"/>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69315" y="3828415"/>
            <a:ext cx="411480" cy="411480"/>
          </a:xfrm>
          <a:prstGeom prst="rect">
            <a:avLst/>
          </a:prstGeom>
        </p:spPr>
      </p:pic>
      <p:pic>
        <p:nvPicPr>
          <p:cNvPr id="5" name="Graphique 12" descr="Engrenage">
            <a:extLst>
              <a:ext uri="{FF2B5EF4-FFF2-40B4-BE49-F238E27FC236}">
                <a16:creationId xmlns:a16="http://schemas.microsoft.com/office/drawing/2014/main" id="{E0ABD161-1659-49A7-93CB-223AFBC0754F}"/>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211580" y="4282440"/>
            <a:ext cx="411480" cy="411480"/>
          </a:xfrm>
          <a:prstGeom prst="rect">
            <a:avLst/>
          </a:prstGeom>
        </p:spPr>
      </p:pic>
      <p:pic>
        <p:nvPicPr>
          <p:cNvPr id="6" name="Graphique 13" descr="Engrenage">
            <a:extLst>
              <a:ext uri="{FF2B5EF4-FFF2-40B4-BE49-F238E27FC236}">
                <a16:creationId xmlns:a16="http://schemas.microsoft.com/office/drawing/2014/main" id="{88633745-5DF8-4E61-9032-ADFCA41A7A52}"/>
              </a:ext>
            </a:extLst>
          </p:cNvPr>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99160" y="4815840"/>
            <a:ext cx="411480" cy="411480"/>
          </a:xfrm>
          <a:prstGeom prst="rect">
            <a:avLst/>
          </a:prstGeom>
        </p:spPr>
      </p:pic>
      <p:sp>
        <p:nvSpPr>
          <p:cNvPr id="7" name="Zone de texte 2">
            <a:extLst>
              <a:ext uri="{FF2B5EF4-FFF2-40B4-BE49-F238E27FC236}">
                <a16:creationId xmlns:a16="http://schemas.microsoft.com/office/drawing/2014/main" id="{B2DA3890-5818-43A1-92D6-61FBB422109C}"/>
              </a:ext>
            </a:extLst>
          </p:cNvPr>
          <p:cNvSpPr txBox="1">
            <a:spLocks noChangeArrowheads="1"/>
          </p:cNvSpPr>
          <p:nvPr/>
        </p:nvSpPr>
        <p:spPr bwMode="auto">
          <a:xfrm>
            <a:off x="150177" y="2709069"/>
            <a:ext cx="2320925" cy="10772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Avant de former une équipe les membres constitue une collection d’individus</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graphicFrame>
        <p:nvGraphicFramePr>
          <p:cNvPr id="8" name="Diagramme 7">
            <a:extLst>
              <a:ext uri="{FF2B5EF4-FFF2-40B4-BE49-F238E27FC236}">
                <a16:creationId xmlns:a16="http://schemas.microsoft.com/office/drawing/2014/main" id="{0F30EF39-5AA0-45C5-822D-DE3343FFC469}"/>
              </a:ext>
            </a:extLst>
          </p:cNvPr>
          <p:cNvGraphicFramePr/>
          <p:nvPr/>
        </p:nvGraphicFramePr>
        <p:xfrm>
          <a:off x="3276600" y="2057400"/>
          <a:ext cx="1981200" cy="9677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Text Box 6">
            <a:extLst>
              <a:ext uri="{FF2B5EF4-FFF2-40B4-BE49-F238E27FC236}">
                <a16:creationId xmlns:a16="http://schemas.microsoft.com/office/drawing/2014/main" id="{414CD3C3-61D7-495F-BDA6-F9375EEEEE45}"/>
              </a:ext>
            </a:extLst>
          </p:cNvPr>
          <p:cNvSpPr txBox="1">
            <a:spLocks noChangeArrowheads="1"/>
          </p:cNvSpPr>
          <p:nvPr/>
        </p:nvSpPr>
        <p:spPr bwMode="auto">
          <a:xfrm>
            <a:off x="3942857" y="3157855"/>
            <a:ext cx="3529030" cy="1569660"/>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 constitution d’une équipe passe par l’accord entre les membres sur les </a:t>
            </a: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a:t>
            </a:r>
            <a:r>
              <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bjectifs, l’organisation, les </a:t>
            </a: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t>
            </a:r>
            <a:r>
              <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ègles de fonctionnement et notamment le </a:t>
            </a: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t>
            </a:r>
            <a:r>
              <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eadership. C’est ce qu’on appelle la phase de </a:t>
            </a:r>
            <a:r>
              <a:rPr kumimoji="0" lang="fr-FR" altLang="fr-FR" sz="1600" b="0" i="0" u="none" strike="noStrike" cap="none" normalizeH="0" baseline="0" dirty="0">
                <a:ln>
                  <a:noFill/>
                </a:ln>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CONTRÔLE</a:t>
            </a:r>
            <a:endParaRPr kumimoji="0" lang="fr-FR" altLang="fr-FR" sz="1600" b="0" i="0" u="none" strike="noStrike" cap="none" normalizeH="0" baseline="0" dirty="0">
              <a:ln>
                <a:noFill/>
              </a:ln>
              <a:solidFill>
                <a:schemeClr val="tx1"/>
              </a:solidFill>
              <a:effectLst/>
              <a:latin typeface="Arial" panose="020B0604020202020204" pitchFamily="34" charset="0"/>
            </a:endParaRPr>
          </a:p>
        </p:txBody>
      </p:sp>
      <p:sp>
        <p:nvSpPr>
          <p:cNvPr id="10" name="Text Box 7">
            <a:extLst>
              <a:ext uri="{FF2B5EF4-FFF2-40B4-BE49-F238E27FC236}">
                <a16:creationId xmlns:a16="http://schemas.microsoft.com/office/drawing/2014/main" id="{12BE4EA2-BE19-48E9-820D-BD865AC45DED}"/>
              </a:ext>
            </a:extLst>
          </p:cNvPr>
          <p:cNvSpPr txBox="1">
            <a:spLocks noChangeArrowheads="1"/>
          </p:cNvSpPr>
          <p:nvPr/>
        </p:nvSpPr>
        <p:spPr bwMode="auto">
          <a:xfrm>
            <a:off x="363983" y="5437346"/>
            <a:ext cx="3578874" cy="107721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La première phase du travail est celle de </a:t>
            </a:r>
            <a:r>
              <a:rPr lang="fr-FR" altLang="fr-FR" sz="1600" dirty="0">
                <a:solidFill>
                  <a:srgbClr val="FF0000"/>
                </a:solidFill>
                <a:latin typeface="Calibri" panose="020F0502020204030204" pitchFamily="34" charset="0"/>
                <a:cs typeface="Times New Roman" panose="02020603050405020304" pitchFamily="18" charset="0"/>
              </a:rPr>
              <a:t>l’INCLUSION </a:t>
            </a:r>
            <a:r>
              <a:rPr kumimoji="0" lang="fr-FR" altLang="fr-FR" sz="1600" b="0"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qui permet à chacun de se sentir reconnu et accepté (compétences, qualités, besoins, peurs,…)</a:t>
            </a:r>
            <a:endParaRPr kumimoji="0" lang="fr-FR" altLang="fr-FR" sz="1600" b="0" i="0" u="none" strike="noStrike" cap="none" normalizeH="0" baseline="0" dirty="0">
              <a:ln>
                <a:noFill/>
              </a:ln>
              <a:solidFill>
                <a:schemeClr val="tx1"/>
              </a:solidFill>
              <a:effectLst/>
              <a:latin typeface="Arial" panose="020B0604020202020204" pitchFamily="34" charset="0"/>
            </a:endParaRPr>
          </a:p>
        </p:txBody>
      </p:sp>
      <p:sp>
        <p:nvSpPr>
          <p:cNvPr id="11" name="Text Box 9">
            <a:extLst>
              <a:ext uri="{FF2B5EF4-FFF2-40B4-BE49-F238E27FC236}">
                <a16:creationId xmlns:a16="http://schemas.microsoft.com/office/drawing/2014/main" id="{A151665F-47C6-43C7-95BF-C7CB58929074}"/>
              </a:ext>
            </a:extLst>
          </p:cNvPr>
          <p:cNvSpPr txBox="1">
            <a:spLocks noChangeArrowheads="1"/>
          </p:cNvSpPr>
          <p:nvPr/>
        </p:nvSpPr>
        <p:spPr bwMode="auto">
          <a:xfrm>
            <a:off x="7670007" y="1950468"/>
            <a:ext cx="3869990" cy="1815882"/>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L’équipe constituée a expérimenté sa performance. Elle peut donc décider de se séparer (équipe projet) ou de poursuivre (équipe de travail) en développant de nouvelles idées, de nouveau projets. C’est la phase dite de </a:t>
            </a:r>
            <a:r>
              <a:rPr kumimoji="0" lang="fr-FR" altLang="fr-FR" sz="1600" b="0"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DECLUSION</a:t>
            </a:r>
            <a:r>
              <a:rPr kumimoji="0" lang="fr-FR" altLang="fr-FR" sz="16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(fin du projet) ou d’</a:t>
            </a:r>
            <a:r>
              <a:rPr kumimoji="0" lang="fr-FR" altLang="fr-FR" sz="1600" b="0" i="0" u="none" strike="noStrike" cap="none" normalizeH="0" baseline="0" dirty="0">
                <a:ln>
                  <a:noFill/>
                </a:ln>
                <a:solidFill>
                  <a:srgbClr val="C00000"/>
                </a:solidFill>
                <a:effectLst/>
                <a:latin typeface="Calibri" panose="020F0502020204030204" pitchFamily="34" charset="0"/>
                <a:ea typeface="Calibri" panose="020F0502020204030204" pitchFamily="34" charset="0"/>
                <a:cs typeface="Times New Roman" panose="02020603050405020304" pitchFamily="18" charset="0"/>
              </a:rPr>
              <a:t>OUVERTURE</a:t>
            </a:r>
            <a:endParaRPr kumimoji="0" lang="fr-FR" altLang="fr-FR" sz="1600" b="0" i="0" u="none" strike="noStrike" cap="none" normalizeH="0" baseline="0" dirty="0">
              <a:ln>
                <a:noFill/>
              </a:ln>
              <a:solidFill>
                <a:schemeClr val="tx1"/>
              </a:solidFill>
              <a:effectLst/>
              <a:latin typeface="Arial" panose="020B0604020202020204" pitchFamily="34" charset="0"/>
            </a:endParaRPr>
          </a:p>
        </p:txBody>
      </p:sp>
      <p:sp>
        <p:nvSpPr>
          <p:cNvPr id="12" name="Rectangle 11">
            <a:extLst>
              <a:ext uri="{FF2B5EF4-FFF2-40B4-BE49-F238E27FC236}">
                <a16:creationId xmlns:a16="http://schemas.microsoft.com/office/drawing/2014/main" id="{4BC67E5B-101C-4D3A-9A95-2CD5315719DE}"/>
              </a:ext>
            </a:extLst>
          </p:cNvPr>
          <p:cNvSpPr>
            <a:spLocks noChangeArrowheads="1"/>
          </p:cNvSpPr>
          <p:nvPr/>
        </p:nvSpPr>
        <p:spPr bwMode="auto">
          <a:xfrm>
            <a:off x="2358683" y="-25439"/>
            <a:ext cx="6523452" cy="12311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fr-FR" altLang="fr-FR" sz="2800" b="1" i="0" u="none" strike="noStrike" cap="none" normalizeH="0" baseline="0" dirty="0">
                <a:ln>
                  <a:noFill/>
                </a:ln>
                <a:solidFill>
                  <a:schemeClr val="tx1"/>
                </a:solidFill>
                <a:effectLst/>
                <a:ea typeface="Calibri" panose="020F0502020204030204" pitchFamily="34" charset="0"/>
                <a:cs typeface="Times New Roman" panose="02020603050405020304" pitchFamily="18" charset="0"/>
              </a:rPr>
              <a:t>LES ÉTAPES DE CROISSANCE D’UNE EQUIPE</a:t>
            </a:r>
          </a:p>
          <a:p>
            <a:pPr marL="0" marR="0" lvl="0" indent="0" algn="ctr" defTabSz="914400" rtl="0" eaLnBrk="0" fontAlgn="base" latinLnBrk="0" hangingPunct="0">
              <a:lnSpc>
                <a:spcPct val="100000"/>
              </a:lnSpc>
              <a:spcBef>
                <a:spcPct val="0"/>
              </a:spcBef>
              <a:spcAft>
                <a:spcPct val="0"/>
              </a:spcAft>
              <a:buClrTx/>
              <a:buSzTx/>
              <a:buFontTx/>
              <a:buNone/>
              <a:tabLst/>
            </a:pPr>
            <a:r>
              <a:rPr lang="fr-FR" altLang="fr-FR" sz="2800" dirty="0">
                <a:cs typeface="Times New Roman" panose="02020603050405020304" pitchFamily="18" charset="0"/>
              </a:rPr>
              <a:t>Selon Will Schultz (L’élément humain)</a:t>
            </a:r>
            <a:endParaRPr kumimoji="0" lang="fr-FR" altLang="fr-FR" sz="280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13" name="Rectangle 12">
            <a:extLst>
              <a:ext uri="{FF2B5EF4-FFF2-40B4-BE49-F238E27FC236}">
                <a16:creationId xmlns:a16="http://schemas.microsoft.com/office/drawing/2014/main" id="{4C8101F8-5685-42AB-BB9C-B94123DC088E}"/>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800" b="0" i="0" u="none" strike="noStrike" cap="none" normalizeH="0" baseline="0">
                <a:ln>
                  <a:noFill/>
                </a:ln>
                <a:solidFill>
                  <a:schemeClr val="tx1"/>
                </a:solidFill>
                <a:effectLst/>
                <a:latin typeface="Arial" panose="020B0604020202020204" pitchFamily="34" charset="0"/>
              </a:rPr>
            </a:br>
            <a:endParaRPr kumimoji="0" lang="fr-FR" altLang="fr-FR" sz="1800" b="0" i="0" u="none" strike="noStrike" cap="none" normalizeH="0" baseline="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4" name="Rectangle 14">
            <a:extLst>
              <a:ext uri="{FF2B5EF4-FFF2-40B4-BE49-F238E27FC236}">
                <a16:creationId xmlns:a16="http://schemas.microsoft.com/office/drawing/2014/main" id="{AF1F36CD-4FF4-41AC-9B13-F4BD3C464C63}"/>
              </a:ext>
            </a:extLst>
          </p:cNvPr>
          <p:cNvSpPr>
            <a:spLocks noChangeArrowheads="1"/>
          </p:cNvSpPr>
          <p:nvPr/>
        </p:nvSpPr>
        <p:spPr bwMode="auto">
          <a:xfrm>
            <a:off x="0" y="4572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fr-FR" altLang="fr-FR"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
        <p:nvSpPr>
          <p:cNvPr id="15" name="Rectangle 17">
            <a:extLst>
              <a:ext uri="{FF2B5EF4-FFF2-40B4-BE49-F238E27FC236}">
                <a16:creationId xmlns:a16="http://schemas.microsoft.com/office/drawing/2014/main" id="{5F3DFD30-FADD-4F82-9153-54D4C45C13A6}"/>
              </a:ext>
            </a:extLst>
          </p:cNvPr>
          <p:cNvSpPr>
            <a:spLocks noChangeArrowheads="1"/>
          </p:cNvSpPr>
          <p:nvPr/>
        </p:nvSpPr>
        <p:spPr bwMode="auto">
          <a:xfrm>
            <a:off x="0" y="4572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6" name="Rectangle 19">
            <a:extLst>
              <a:ext uri="{FF2B5EF4-FFF2-40B4-BE49-F238E27FC236}">
                <a16:creationId xmlns:a16="http://schemas.microsoft.com/office/drawing/2014/main" id="{6A9A5624-41DC-47A8-BDD6-2310ACDBD7D5}"/>
              </a:ext>
            </a:extLst>
          </p:cNvPr>
          <p:cNvSpPr>
            <a:spLocks noChangeArrowheads="1"/>
          </p:cNvSpPr>
          <p:nvPr/>
        </p:nvSpPr>
        <p:spPr bwMode="auto">
          <a:xfrm>
            <a:off x="0" y="91440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7" name="Rectangle 20">
            <a:extLst>
              <a:ext uri="{FF2B5EF4-FFF2-40B4-BE49-F238E27FC236}">
                <a16:creationId xmlns:a16="http://schemas.microsoft.com/office/drawing/2014/main" id="{4AC742E5-4B7B-449B-AB2D-637CDB6436CC}"/>
              </a:ext>
            </a:extLst>
          </p:cNvPr>
          <p:cNvSpPr>
            <a:spLocks noChangeArrowheads="1"/>
          </p:cNvSpPr>
          <p:nvPr/>
        </p:nvSpPr>
        <p:spPr bwMode="auto">
          <a:xfrm>
            <a:off x="0" y="1371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100" b="0" i="0" u="none" strike="noStrike" cap="none" normalizeH="0" baseline="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br>
            <a:endParaRPr kumimoji="0" lang="fr-FR" altLang="fr-FR" sz="1800" b="0" i="0" u="none" strike="noStrike" cap="none" normalizeH="0" baseline="0">
              <a:ln>
                <a:noFill/>
              </a:ln>
              <a:solidFill>
                <a:schemeClr val="tx1"/>
              </a:solidFill>
              <a:effectLst/>
              <a:latin typeface="Arial" panose="020B0604020202020204" pitchFamily="34" charset="0"/>
            </a:endParaRPr>
          </a:p>
        </p:txBody>
      </p:sp>
      <p:pic>
        <p:nvPicPr>
          <p:cNvPr id="19" name="Graphique 18" descr="Engrenages">
            <a:extLst>
              <a:ext uri="{FF2B5EF4-FFF2-40B4-BE49-F238E27FC236}">
                <a16:creationId xmlns:a16="http://schemas.microsoft.com/office/drawing/2014/main" id="{63281F36-CF2C-4721-A0E8-35AE560C9CAE}"/>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69580" y="1078508"/>
            <a:ext cx="914400" cy="914400"/>
          </a:xfrm>
          <a:prstGeom prst="rect">
            <a:avLst/>
          </a:prstGeom>
        </p:spPr>
      </p:pic>
      <p:pic>
        <p:nvPicPr>
          <p:cNvPr id="20" name="Graphique 19" descr="Engrenages">
            <a:extLst>
              <a:ext uri="{FF2B5EF4-FFF2-40B4-BE49-F238E27FC236}">
                <a16:creationId xmlns:a16="http://schemas.microsoft.com/office/drawing/2014/main" id="{C922957B-EB18-4E4F-BBBB-4ADBC403A854}"/>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8535436" y="1021020"/>
            <a:ext cx="914400" cy="914400"/>
          </a:xfrm>
          <a:prstGeom prst="rect">
            <a:avLst/>
          </a:prstGeom>
        </p:spPr>
      </p:pic>
      <p:pic>
        <p:nvPicPr>
          <p:cNvPr id="4098" name="Image 3">
            <a:extLst>
              <a:ext uri="{FF2B5EF4-FFF2-40B4-BE49-F238E27FC236}">
                <a16:creationId xmlns:a16="http://schemas.microsoft.com/office/drawing/2014/main" id="{9C14F632-477E-49F2-A483-8042EF1E16FD}"/>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615568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D44B7DE-2546-4F66-ADA6-C8A633DAC08E}"/>
              </a:ext>
            </a:extLst>
          </p:cNvPr>
          <p:cNvSpPr/>
          <p:nvPr/>
        </p:nvSpPr>
        <p:spPr>
          <a:xfrm>
            <a:off x="807867" y="1669608"/>
            <a:ext cx="11097087" cy="5090496"/>
          </a:xfrm>
          <a:prstGeom prst="rect">
            <a:avLst/>
          </a:prstGeom>
        </p:spPr>
        <p:txBody>
          <a:bodyPr wrap="square">
            <a:spAutoFit/>
          </a:bodyPr>
          <a:lstStyle/>
          <a:p>
            <a:pPr>
              <a:lnSpc>
                <a:spcPct val="107000"/>
              </a:lnSpc>
              <a:spcAft>
                <a:spcPts val="800"/>
              </a:spcAft>
              <a:tabLst>
                <a:tab pos="3756660" algn="l"/>
              </a:tabLst>
            </a:pPr>
            <a:r>
              <a:rPr lang="fr-FR" sz="2400" dirty="0">
                <a:latin typeface="Calibri" panose="020F0502020204030204" pitchFamily="34" charset="0"/>
                <a:ea typeface="Calibri" panose="020F0502020204030204" pitchFamily="34" charset="0"/>
                <a:cs typeface="Times New Roman" panose="02020603050405020304" pitchFamily="18" charset="0"/>
              </a:rPr>
              <a:t>Cela nécessite que chaque JE se sente : </a:t>
            </a:r>
          </a:p>
          <a:p>
            <a:pPr lvl="0">
              <a:lnSpc>
                <a:spcPct val="107000"/>
              </a:lnSpc>
              <a:spcAft>
                <a:spcPts val="0"/>
              </a:spcAft>
              <a:tabLst>
                <a:tab pos="3756660" algn="l"/>
              </a:tabLst>
            </a:pPr>
            <a:r>
              <a:rPr lang="fr-F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Reconnu par les autres</a:t>
            </a:r>
          </a:p>
          <a:p>
            <a:pPr marL="342900" lvl="0" indent="-342900">
              <a:lnSpc>
                <a:spcPct val="107000"/>
              </a:lnSpc>
              <a:spcAft>
                <a:spcPts val="0"/>
              </a:spcAft>
              <a:buFont typeface="Wingdings" panose="05000000000000000000" pitchFamily="2" charset="2"/>
              <a:buChar char=""/>
              <a:tabLst>
                <a:tab pos="3756660" algn="l"/>
              </a:tabLst>
            </a:pPr>
            <a:r>
              <a:rPr lang="fr-FR" sz="2400" dirty="0">
                <a:latin typeface="Calibri" panose="020F0502020204030204" pitchFamily="34" charset="0"/>
                <a:ea typeface="Calibri" panose="020F0502020204030204" pitchFamily="34" charset="0"/>
                <a:cs typeface="Times New Roman" panose="02020603050405020304" pitchFamily="18" charset="0"/>
              </a:rPr>
              <a:t>Tu es là // Je suis vu</a:t>
            </a:r>
          </a:p>
          <a:p>
            <a:pPr lvl="0">
              <a:lnSpc>
                <a:spcPct val="107000"/>
              </a:lnSpc>
              <a:spcAft>
                <a:spcPts val="0"/>
              </a:spcAft>
              <a:tabLst>
                <a:tab pos="3756660" algn="l"/>
              </a:tabLst>
            </a:pPr>
            <a:endParaRPr lang="fr-FR" sz="2400" dirty="0">
              <a:latin typeface="Calibri" panose="020F0502020204030204" pitchFamily="34" charset="0"/>
              <a:ea typeface="Calibri" panose="020F0502020204030204" pitchFamily="34" charset="0"/>
              <a:cs typeface="Times New Roman" panose="02020603050405020304" pitchFamily="18" charset="0"/>
            </a:endParaRPr>
          </a:p>
          <a:p>
            <a:pPr lvl="0">
              <a:lnSpc>
                <a:spcPct val="107000"/>
              </a:lnSpc>
              <a:spcAft>
                <a:spcPts val="0"/>
              </a:spcAft>
              <a:tabLst>
                <a:tab pos="3756660" algn="l"/>
              </a:tabLst>
            </a:pPr>
            <a:r>
              <a:rPr lang="fr-F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Accueilli de manière bienveillante</a:t>
            </a:r>
          </a:p>
          <a:p>
            <a:pPr marL="342900" lvl="0" indent="-342900">
              <a:lnSpc>
                <a:spcPct val="107000"/>
              </a:lnSpc>
              <a:spcAft>
                <a:spcPts val="0"/>
              </a:spcAft>
              <a:buFont typeface="Wingdings" panose="05000000000000000000" pitchFamily="2" charset="2"/>
              <a:buChar char=""/>
              <a:tabLst>
                <a:tab pos="3756660" algn="l"/>
              </a:tabLst>
            </a:pPr>
            <a:r>
              <a:rPr lang="fr-FR" sz="2400" dirty="0">
                <a:latin typeface="Calibri" panose="020F0502020204030204" pitchFamily="34" charset="0"/>
                <a:ea typeface="Calibri" panose="020F0502020204030204" pitchFamily="34" charset="0"/>
                <a:cs typeface="Times New Roman" panose="02020603050405020304" pitchFamily="18" charset="0"/>
              </a:rPr>
              <a:t>Je suis content de te voir (ou de tout autre chose relative à la personne)</a:t>
            </a:r>
          </a:p>
          <a:p>
            <a:pPr marL="342900" lvl="0" indent="-342900">
              <a:lnSpc>
                <a:spcPct val="107000"/>
              </a:lnSpc>
              <a:spcAft>
                <a:spcPts val="0"/>
              </a:spcAft>
              <a:buFont typeface="Wingdings" panose="05000000000000000000" pitchFamily="2" charset="2"/>
              <a:buChar char=""/>
              <a:tabLst>
                <a:tab pos="3756660" algn="l"/>
              </a:tabLst>
            </a:pPr>
            <a:r>
              <a:rPr lang="fr-FR" sz="2400" dirty="0">
                <a:latin typeface="Calibri" panose="020F0502020204030204" pitchFamily="34" charset="0"/>
                <a:ea typeface="Calibri" panose="020F0502020204030204" pitchFamily="34" charset="0"/>
                <a:cs typeface="Times New Roman" panose="02020603050405020304" pitchFamily="18" charset="0"/>
              </a:rPr>
              <a:t>Comment te sens-tu aujourd’hui ?</a:t>
            </a:r>
          </a:p>
          <a:p>
            <a:pPr marL="342900" lvl="0" indent="-342900">
              <a:lnSpc>
                <a:spcPct val="107000"/>
              </a:lnSpc>
              <a:spcAft>
                <a:spcPts val="800"/>
              </a:spcAft>
              <a:buFont typeface="Wingdings" panose="05000000000000000000" pitchFamily="2" charset="2"/>
              <a:buChar char=""/>
              <a:tabLst>
                <a:tab pos="3756660" algn="l"/>
              </a:tabLst>
            </a:pPr>
            <a:r>
              <a:rPr lang="fr-FR" sz="2400" dirty="0">
                <a:latin typeface="Calibri" panose="020F0502020204030204" pitchFamily="34" charset="0"/>
                <a:ea typeface="Calibri" panose="020F0502020204030204" pitchFamily="34" charset="0"/>
                <a:cs typeface="Times New Roman" panose="02020603050405020304" pitchFamily="18" charset="0"/>
              </a:rPr>
              <a:t>Comment vois-tu le travail que nous avons fait ensemble hier ? Celui que nous devons faire aujourd’hui ?...</a:t>
            </a:r>
          </a:p>
          <a:p>
            <a:pPr lvl="0">
              <a:lnSpc>
                <a:spcPct val="107000"/>
              </a:lnSpc>
              <a:spcAft>
                <a:spcPts val="800"/>
              </a:spcAft>
              <a:tabLst>
                <a:tab pos="3756660" algn="l"/>
              </a:tabLst>
            </a:pPr>
            <a:r>
              <a:rPr lang="fr-F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Pris en compte dans la </a:t>
            </a:r>
            <a:r>
              <a:rPr lang="fr-FR" sz="2400" dirty="0" err="1">
                <a:solidFill>
                  <a:srgbClr val="C00000"/>
                </a:solidFill>
                <a:latin typeface="Calibri" panose="020F0502020204030204" pitchFamily="34" charset="0"/>
                <a:ea typeface="Calibri" panose="020F0502020204030204" pitchFamily="34" charset="0"/>
                <a:cs typeface="Times New Roman" panose="02020603050405020304" pitchFamily="18" charset="0"/>
              </a:rPr>
              <a:t>gobalité</a:t>
            </a:r>
            <a:r>
              <a:rPr lang="fr-FR" sz="2400" dirty="0">
                <a:solidFill>
                  <a:srgbClr val="C00000"/>
                </a:solidFill>
                <a:latin typeface="Calibri" panose="020F0502020204030204" pitchFamily="34" charset="0"/>
                <a:ea typeface="Calibri" panose="020F0502020204030204" pitchFamily="34" charset="0"/>
                <a:cs typeface="Times New Roman" panose="02020603050405020304" pitchFamily="18" charset="0"/>
              </a:rPr>
              <a:t> de sa personne</a:t>
            </a:r>
          </a:p>
          <a:p>
            <a:r>
              <a:rPr lang="fr-FR" sz="2400" dirty="0">
                <a:latin typeface="Calibri" panose="020F0502020204030204" pitchFamily="34" charset="0"/>
                <a:ea typeface="Calibri" panose="020F0502020204030204" pitchFamily="34" charset="0"/>
                <a:cs typeface="Times New Roman" panose="02020603050405020304" pitchFamily="18" charset="0"/>
              </a:rPr>
              <a:t>C’est la fonction d’inclusion. JE se sent inclus quand il se sent accueilli dans sa tête, dans son cœur et dans son corps</a:t>
            </a:r>
            <a:endParaRPr lang="fr-FR" sz="2400" dirty="0"/>
          </a:p>
        </p:txBody>
      </p:sp>
      <p:pic>
        <p:nvPicPr>
          <p:cNvPr id="5122" name="Image 3">
            <a:extLst>
              <a:ext uri="{FF2B5EF4-FFF2-40B4-BE49-F238E27FC236}">
                <a16:creationId xmlns:a16="http://schemas.microsoft.com/office/drawing/2014/main" id="{03362EB7-9706-4E92-8755-DBB6CF5853B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23679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AE02DBE-4FDE-4196-A899-C353E230DEB0}"/>
              </a:ext>
            </a:extLst>
          </p:cNvPr>
          <p:cNvSpPr>
            <a:spLocks noGrp="1"/>
          </p:cNvSpPr>
          <p:nvPr>
            <p:ph type="title"/>
          </p:nvPr>
        </p:nvSpPr>
        <p:spPr/>
        <p:txBody>
          <a:bodyPr/>
          <a:lstStyle/>
          <a:p>
            <a:pPr algn="ctr"/>
            <a:r>
              <a:rPr lang="fr-FR" b="1" dirty="0"/>
              <a:t>Précisions</a:t>
            </a:r>
          </a:p>
        </p:txBody>
      </p:sp>
      <p:graphicFrame>
        <p:nvGraphicFramePr>
          <p:cNvPr id="3" name="Diagramme 2">
            <a:extLst>
              <a:ext uri="{FF2B5EF4-FFF2-40B4-BE49-F238E27FC236}">
                <a16:creationId xmlns:a16="http://schemas.microsoft.com/office/drawing/2014/main" id="{6429F730-1524-4935-AEE0-19FAD8123EFA}"/>
              </a:ext>
            </a:extLst>
          </p:cNvPr>
          <p:cNvGraphicFramePr/>
          <p:nvPr>
            <p:extLst>
              <p:ext uri="{D42A27DB-BD31-4B8C-83A1-F6EECF244321}">
                <p14:modId xmlns:p14="http://schemas.microsoft.com/office/powerpoint/2010/main" val="31990296"/>
              </p:ext>
            </p:extLst>
          </p:nvPr>
        </p:nvGraphicFramePr>
        <p:xfrm>
          <a:off x="838200" y="1439333"/>
          <a:ext cx="10241132"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960087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E8BB6D-DAB3-44B5-BBD0-6D8B02BC7F7D}"/>
              </a:ext>
            </a:extLst>
          </p:cNvPr>
          <p:cNvSpPr>
            <a:spLocks noGrp="1"/>
          </p:cNvSpPr>
          <p:nvPr>
            <p:ph type="title"/>
          </p:nvPr>
        </p:nvSpPr>
        <p:spPr>
          <a:xfrm>
            <a:off x="838200" y="121285"/>
            <a:ext cx="10515600" cy="622427"/>
          </a:xfrm>
        </p:spPr>
        <p:txBody>
          <a:bodyPr>
            <a:normAutofit fontScale="90000"/>
          </a:bodyPr>
          <a:lstStyle/>
          <a:p>
            <a:pPr algn="ctr"/>
            <a:r>
              <a:rPr lang="fr-FR" b="1" dirty="0"/>
              <a:t>Les états du moi intérieur</a:t>
            </a:r>
          </a:p>
        </p:txBody>
      </p:sp>
      <p:sp>
        <p:nvSpPr>
          <p:cNvPr id="4" name="Organigramme : Connecteur 3">
            <a:extLst>
              <a:ext uri="{FF2B5EF4-FFF2-40B4-BE49-F238E27FC236}">
                <a16:creationId xmlns:a16="http://schemas.microsoft.com/office/drawing/2014/main" id="{BAEBF798-A87F-439B-82B1-C1EB09E59767}"/>
              </a:ext>
            </a:extLst>
          </p:cNvPr>
          <p:cNvSpPr/>
          <p:nvPr/>
        </p:nvSpPr>
        <p:spPr>
          <a:xfrm>
            <a:off x="4565016" y="1240329"/>
            <a:ext cx="2458700" cy="156448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Organigramme : Connecteur 6">
            <a:extLst>
              <a:ext uri="{FF2B5EF4-FFF2-40B4-BE49-F238E27FC236}">
                <a16:creationId xmlns:a16="http://schemas.microsoft.com/office/drawing/2014/main" id="{21C60D84-2482-4BC4-A975-2FFE589F6E48}"/>
              </a:ext>
            </a:extLst>
          </p:cNvPr>
          <p:cNvSpPr/>
          <p:nvPr/>
        </p:nvSpPr>
        <p:spPr>
          <a:xfrm>
            <a:off x="4565016" y="2804811"/>
            <a:ext cx="2458700" cy="156448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Organigramme : Connecteur 7">
            <a:extLst>
              <a:ext uri="{FF2B5EF4-FFF2-40B4-BE49-F238E27FC236}">
                <a16:creationId xmlns:a16="http://schemas.microsoft.com/office/drawing/2014/main" id="{2575009A-1B6E-4DFD-8D47-485E78CFF05C}"/>
              </a:ext>
            </a:extLst>
          </p:cNvPr>
          <p:cNvSpPr/>
          <p:nvPr/>
        </p:nvSpPr>
        <p:spPr>
          <a:xfrm>
            <a:off x="4565016" y="4369293"/>
            <a:ext cx="2458700" cy="1564482"/>
          </a:xfrm>
          <a:prstGeom prst="flowChartConnector">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Rectangle 2">
            <a:extLst>
              <a:ext uri="{FF2B5EF4-FFF2-40B4-BE49-F238E27FC236}">
                <a16:creationId xmlns:a16="http://schemas.microsoft.com/office/drawing/2014/main" id="{C7BDD617-BD2E-4DAA-A6A5-821C13C30EBA}"/>
              </a:ext>
            </a:extLst>
          </p:cNvPr>
          <p:cNvSpPr/>
          <p:nvPr/>
        </p:nvSpPr>
        <p:spPr>
          <a:xfrm>
            <a:off x="719091" y="1071654"/>
            <a:ext cx="3746377" cy="15644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t>Normatif</a:t>
            </a:r>
          </a:p>
          <a:p>
            <a:r>
              <a:rPr lang="fr-FR" sz="2000" dirty="0">
                <a:solidFill>
                  <a:srgbClr val="00B050"/>
                </a:solidFill>
              </a:rPr>
              <a:t>+ celui qui donne les limites</a:t>
            </a:r>
          </a:p>
          <a:p>
            <a:r>
              <a:rPr lang="fr-FR" sz="2000" dirty="0">
                <a:solidFill>
                  <a:srgbClr val="FF0000"/>
                </a:solidFill>
              </a:rPr>
              <a:t>- Persécuteur : cherche les coupables et non les solutions </a:t>
            </a:r>
          </a:p>
        </p:txBody>
      </p:sp>
      <p:sp>
        <p:nvSpPr>
          <p:cNvPr id="9" name="ZoneTexte 8">
            <a:extLst>
              <a:ext uri="{FF2B5EF4-FFF2-40B4-BE49-F238E27FC236}">
                <a16:creationId xmlns:a16="http://schemas.microsoft.com/office/drawing/2014/main" id="{B29218D4-C059-4244-A3D9-9E9D3ECD2D10}"/>
              </a:ext>
            </a:extLst>
          </p:cNvPr>
          <p:cNvSpPr txBox="1"/>
          <p:nvPr/>
        </p:nvSpPr>
        <p:spPr>
          <a:xfrm>
            <a:off x="5260020" y="1694081"/>
            <a:ext cx="1207362" cy="523220"/>
          </a:xfrm>
          <a:prstGeom prst="rect">
            <a:avLst/>
          </a:prstGeom>
          <a:noFill/>
        </p:spPr>
        <p:txBody>
          <a:bodyPr wrap="square" rtlCol="0">
            <a:spAutoFit/>
          </a:bodyPr>
          <a:lstStyle/>
          <a:p>
            <a:r>
              <a:rPr lang="fr-FR" sz="2800" dirty="0"/>
              <a:t>Parent</a:t>
            </a:r>
          </a:p>
        </p:txBody>
      </p:sp>
      <p:sp>
        <p:nvSpPr>
          <p:cNvPr id="10" name="ZoneTexte 9">
            <a:extLst>
              <a:ext uri="{FF2B5EF4-FFF2-40B4-BE49-F238E27FC236}">
                <a16:creationId xmlns:a16="http://schemas.microsoft.com/office/drawing/2014/main" id="{63C646A8-CD92-42C1-9259-2BBA0CA3310E}"/>
              </a:ext>
            </a:extLst>
          </p:cNvPr>
          <p:cNvSpPr txBox="1"/>
          <p:nvPr/>
        </p:nvSpPr>
        <p:spPr>
          <a:xfrm>
            <a:off x="5190685" y="3303647"/>
            <a:ext cx="1207362" cy="523220"/>
          </a:xfrm>
          <a:prstGeom prst="rect">
            <a:avLst/>
          </a:prstGeom>
          <a:noFill/>
        </p:spPr>
        <p:txBody>
          <a:bodyPr wrap="square" rtlCol="0">
            <a:spAutoFit/>
          </a:bodyPr>
          <a:lstStyle/>
          <a:p>
            <a:r>
              <a:rPr lang="fr-FR" sz="2800" dirty="0"/>
              <a:t>Adulte</a:t>
            </a:r>
          </a:p>
        </p:txBody>
      </p:sp>
      <p:sp>
        <p:nvSpPr>
          <p:cNvPr id="11" name="ZoneTexte 10">
            <a:extLst>
              <a:ext uri="{FF2B5EF4-FFF2-40B4-BE49-F238E27FC236}">
                <a16:creationId xmlns:a16="http://schemas.microsoft.com/office/drawing/2014/main" id="{82A7BB32-C8B4-473C-8E0A-02EC5A28B292}"/>
              </a:ext>
            </a:extLst>
          </p:cNvPr>
          <p:cNvSpPr txBox="1"/>
          <p:nvPr/>
        </p:nvSpPr>
        <p:spPr>
          <a:xfrm>
            <a:off x="5190685" y="4838611"/>
            <a:ext cx="985422" cy="461665"/>
          </a:xfrm>
          <a:prstGeom prst="rect">
            <a:avLst/>
          </a:prstGeom>
          <a:noFill/>
        </p:spPr>
        <p:txBody>
          <a:bodyPr wrap="square" rtlCol="0">
            <a:spAutoFit/>
          </a:bodyPr>
          <a:lstStyle/>
          <a:p>
            <a:r>
              <a:rPr lang="fr-FR" sz="2400" dirty="0"/>
              <a:t>Enfant</a:t>
            </a:r>
          </a:p>
        </p:txBody>
      </p:sp>
      <p:sp>
        <p:nvSpPr>
          <p:cNvPr id="13" name="Rectangle 12">
            <a:extLst>
              <a:ext uri="{FF2B5EF4-FFF2-40B4-BE49-F238E27FC236}">
                <a16:creationId xmlns:a16="http://schemas.microsoft.com/office/drawing/2014/main" id="{C61BAF1D-9920-45DB-B5E5-22DD15A4E900}"/>
              </a:ext>
            </a:extLst>
          </p:cNvPr>
          <p:cNvSpPr/>
          <p:nvPr/>
        </p:nvSpPr>
        <p:spPr>
          <a:xfrm>
            <a:off x="7162386" y="1071654"/>
            <a:ext cx="3746377" cy="15644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t>Nourricier</a:t>
            </a:r>
          </a:p>
          <a:p>
            <a:r>
              <a:rPr lang="fr-FR" sz="2000" dirty="0">
                <a:solidFill>
                  <a:srgbClr val="00B050"/>
                </a:solidFill>
              </a:rPr>
              <a:t>+ celui qui autorise</a:t>
            </a:r>
          </a:p>
          <a:p>
            <a:r>
              <a:rPr lang="fr-FR" sz="2000" dirty="0">
                <a:solidFill>
                  <a:srgbClr val="FF0000"/>
                </a:solidFill>
              </a:rPr>
              <a:t>- Sauveteur : prend en charge les besoins de l’autre sans son avis</a:t>
            </a:r>
          </a:p>
        </p:txBody>
      </p:sp>
      <p:sp>
        <p:nvSpPr>
          <p:cNvPr id="14" name="Rectangle 13">
            <a:extLst>
              <a:ext uri="{FF2B5EF4-FFF2-40B4-BE49-F238E27FC236}">
                <a16:creationId xmlns:a16="http://schemas.microsoft.com/office/drawing/2014/main" id="{70D85230-ED15-435B-B6F8-A3F38B05A43E}"/>
              </a:ext>
            </a:extLst>
          </p:cNvPr>
          <p:cNvSpPr/>
          <p:nvPr/>
        </p:nvSpPr>
        <p:spPr>
          <a:xfrm>
            <a:off x="719091" y="2804811"/>
            <a:ext cx="3746377" cy="14170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solidFill>
                  <a:srgbClr val="00B050"/>
                </a:solidFill>
              </a:rPr>
              <a:t>Tient compte de la réalité interne et externe</a:t>
            </a:r>
            <a:endParaRPr lang="fr-FR" sz="2000" dirty="0">
              <a:solidFill>
                <a:srgbClr val="00B050"/>
              </a:solidFill>
            </a:endParaRPr>
          </a:p>
        </p:txBody>
      </p:sp>
      <p:sp>
        <p:nvSpPr>
          <p:cNvPr id="15" name="Rectangle 14">
            <a:extLst>
              <a:ext uri="{FF2B5EF4-FFF2-40B4-BE49-F238E27FC236}">
                <a16:creationId xmlns:a16="http://schemas.microsoft.com/office/drawing/2014/main" id="{BADA0052-E712-4FD1-8AE9-224C0892BF4A}"/>
              </a:ext>
            </a:extLst>
          </p:cNvPr>
          <p:cNvSpPr/>
          <p:nvPr/>
        </p:nvSpPr>
        <p:spPr>
          <a:xfrm>
            <a:off x="7162386" y="2804811"/>
            <a:ext cx="3746377" cy="1417054"/>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solidFill>
                  <a:srgbClr val="FF0000"/>
                </a:solidFill>
              </a:rPr>
              <a:t>Adulte exclusif et/ou contaminé</a:t>
            </a:r>
            <a:endParaRPr lang="fr-FR" sz="2000" dirty="0">
              <a:solidFill>
                <a:srgbClr val="FF0000"/>
              </a:solidFill>
            </a:endParaRPr>
          </a:p>
        </p:txBody>
      </p:sp>
      <p:sp>
        <p:nvSpPr>
          <p:cNvPr id="16" name="Rectangle 15">
            <a:extLst>
              <a:ext uri="{FF2B5EF4-FFF2-40B4-BE49-F238E27FC236}">
                <a16:creationId xmlns:a16="http://schemas.microsoft.com/office/drawing/2014/main" id="{C82530FB-D050-4AAB-9673-2112B9BE6882}"/>
              </a:ext>
            </a:extLst>
          </p:cNvPr>
          <p:cNvSpPr/>
          <p:nvPr/>
        </p:nvSpPr>
        <p:spPr>
          <a:xfrm>
            <a:off x="740220" y="4390540"/>
            <a:ext cx="3746377" cy="15644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fr-FR" sz="2400" dirty="0"/>
              <a:t>Libre</a:t>
            </a:r>
          </a:p>
          <a:p>
            <a:pPr marL="342900" indent="-342900">
              <a:buFontTx/>
              <a:buChar char="-"/>
            </a:pPr>
            <a:r>
              <a:rPr lang="fr-FR" sz="2000" dirty="0">
                <a:solidFill>
                  <a:srgbClr val="00B050"/>
                </a:solidFill>
              </a:rPr>
              <a:t>Socialement approprié </a:t>
            </a:r>
          </a:p>
          <a:p>
            <a:pPr marL="342900" indent="-342900">
              <a:buFontTx/>
              <a:buChar char="-"/>
            </a:pPr>
            <a:r>
              <a:rPr lang="fr-FR" sz="2000" dirty="0">
                <a:solidFill>
                  <a:srgbClr val="00B050"/>
                </a:solidFill>
              </a:rPr>
              <a:t>Spontané, créatif,…</a:t>
            </a:r>
          </a:p>
          <a:p>
            <a:pPr marL="342900" indent="-342900">
              <a:buFontTx/>
              <a:buChar char="-"/>
            </a:pPr>
            <a:r>
              <a:rPr lang="fr-FR" sz="2000" dirty="0">
                <a:solidFill>
                  <a:srgbClr val="00B050"/>
                </a:solidFill>
              </a:rPr>
              <a:t>Lutte contre l’arbitraire</a:t>
            </a:r>
          </a:p>
        </p:txBody>
      </p:sp>
      <p:sp>
        <p:nvSpPr>
          <p:cNvPr id="17" name="Rectangle 16">
            <a:extLst>
              <a:ext uri="{FF2B5EF4-FFF2-40B4-BE49-F238E27FC236}">
                <a16:creationId xmlns:a16="http://schemas.microsoft.com/office/drawing/2014/main" id="{EA110A00-2572-4FD9-8E02-1F5DB650DB51}"/>
              </a:ext>
            </a:extLst>
          </p:cNvPr>
          <p:cNvSpPr/>
          <p:nvPr/>
        </p:nvSpPr>
        <p:spPr>
          <a:xfrm>
            <a:off x="7162386" y="4369293"/>
            <a:ext cx="3746377" cy="156448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r>
              <a:rPr lang="fr-FR" sz="2400" dirty="0">
                <a:solidFill>
                  <a:schemeClr val="tx1"/>
                </a:solidFill>
              </a:rPr>
              <a:t>Rebelle</a:t>
            </a:r>
            <a:r>
              <a:rPr lang="fr-FR" sz="2400" dirty="0">
                <a:solidFill>
                  <a:srgbClr val="FF0000"/>
                </a:solidFill>
              </a:rPr>
              <a:t> : </a:t>
            </a:r>
            <a:r>
              <a:rPr lang="fr-FR" sz="2000" dirty="0">
                <a:solidFill>
                  <a:srgbClr val="FF0000"/>
                </a:solidFill>
              </a:rPr>
              <a:t>Ne respecte pas le contrat social</a:t>
            </a:r>
          </a:p>
          <a:p>
            <a:r>
              <a:rPr lang="fr-FR" sz="2400" dirty="0">
                <a:solidFill>
                  <a:schemeClr val="tx1"/>
                </a:solidFill>
              </a:rPr>
              <a:t>Hérisson</a:t>
            </a:r>
            <a:r>
              <a:rPr lang="fr-FR" sz="2000" dirty="0">
                <a:solidFill>
                  <a:srgbClr val="FF0000"/>
                </a:solidFill>
              </a:rPr>
              <a:t> : opposition </a:t>
            </a:r>
            <a:r>
              <a:rPr lang="fr-FR" sz="2000" dirty="0" err="1">
                <a:solidFill>
                  <a:srgbClr val="FF0000"/>
                </a:solidFill>
              </a:rPr>
              <a:t>systémati-que</a:t>
            </a:r>
            <a:r>
              <a:rPr lang="fr-FR" sz="2000" dirty="0">
                <a:solidFill>
                  <a:srgbClr val="FF0000"/>
                </a:solidFill>
              </a:rPr>
              <a:t>, victime, persécuteur…</a:t>
            </a:r>
          </a:p>
          <a:p>
            <a:r>
              <a:rPr lang="fr-FR" sz="2400" dirty="0">
                <a:solidFill>
                  <a:schemeClr val="tx1"/>
                </a:solidFill>
              </a:rPr>
              <a:t>Soumis</a:t>
            </a:r>
            <a:r>
              <a:rPr lang="fr-FR" sz="2000" dirty="0">
                <a:solidFill>
                  <a:schemeClr val="tx1"/>
                </a:solidFill>
              </a:rPr>
              <a:t> </a:t>
            </a:r>
            <a:r>
              <a:rPr lang="fr-FR" sz="2000" dirty="0">
                <a:solidFill>
                  <a:srgbClr val="FF0000"/>
                </a:solidFill>
              </a:rPr>
              <a:t>: donneur de leçon,…</a:t>
            </a:r>
          </a:p>
        </p:txBody>
      </p:sp>
      <p:pic>
        <p:nvPicPr>
          <p:cNvPr id="14338" name="Image 3">
            <a:extLst>
              <a:ext uri="{FF2B5EF4-FFF2-40B4-BE49-F238E27FC236}">
                <a16:creationId xmlns:a16="http://schemas.microsoft.com/office/drawing/2014/main" id="{4A233693-3F31-4FA5-8828-EE29E009581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1229153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89C9B8A-87D3-4CE4-8F0E-5CAD1A641F79}"/>
              </a:ext>
            </a:extLst>
          </p:cNvPr>
          <p:cNvSpPr>
            <a:spLocks noGrp="1"/>
          </p:cNvSpPr>
          <p:nvPr>
            <p:ph type="title"/>
          </p:nvPr>
        </p:nvSpPr>
        <p:spPr>
          <a:xfrm>
            <a:off x="855964" y="101467"/>
            <a:ext cx="10515600" cy="1325563"/>
          </a:xfrm>
        </p:spPr>
        <p:txBody>
          <a:bodyPr>
            <a:normAutofit fontScale="90000"/>
          </a:bodyPr>
          <a:lstStyle/>
          <a:p>
            <a:pPr algn="ctr"/>
            <a:r>
              <a:rPr lang="fr-FR" dirty="0" err="1"/>
              <a:t>Prince.sse.s</a:t>
            </a:r>
            <a:r>
              <a:rPr lang="fr-FR" dirty="0"/>
              <a:t> / Masques / Crapauds : </a:t>
            </a:r>
            <a:br>
              <a:rPr lang="fr-FR" dirty="0"/>
            </a:br>
            <a:r>
              <a:rPr lang="fr-FR" dirty="0"/>
              <a:t>Les positions de vie et leurs effets dans la relation.</a:t>
            </a:r>
          </a:p>
        </p:txBody>
      </p:sp>
      <p:pic>
        <p:nvPicPr>
          <p:cNvPr id="1026" name="Picture 2" descr="RÃ©sultat de recherche d'images pour &quot;superwoman dessin&quot;">
            <a:extLst>
              <a:ext uri="{FF2B5EF4-FFF2-40B4-BE49-F238E27FC236}">
                <a16:creationId xmlns:a16="http://schemas.microsoft.com/office/drawing/2014/main" id="{B20F242F-1963-4BA1-8C8D-F3783779B00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7171" y="1546749"/>
            <a:ext cx="1325563" cy="1325563"/>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RÃ©sultat de recherche d'images pour &quot;crapaud dessin&quot;">
            <a:extLst>
              <a:ext uri="{FF2B5EF4-FFF2-40B4-BE49-F238E27FC236}">
                <a16:creationId xmlns:a16="http://schemas.microsoft.com/office/drawing/2014/main" id="{F2F6BB7A-3466-45CF-9D03-518F73F9051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900000">
            <a:off x="8699379" y="1420250"/>
            <a:ext cx="2104746" cy="1578559"/>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Carnaval de Venise dÃ©corÃ©, masque de bouffon avec des cloches et des paillettes, illustration de vecteur de style croquis isolÃ© sur fond marron. Dessin rÃ©aliste de carnaval Ã  la main, masque vÃ©nitien avec des cloches Banque d'images - 81131548">
            <a:extLst>
              <a:ext uri="{FF2B5EF4-FFF2-40B4-BE49-F238E27FC236}">
                <a16:creationId xmlns:a16="http://schemas.microsoft.com/office/drawing/2014/main" id="{2FE251AD-0A64-4687-A7F8-F6A33254D37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5419" y="1419493"/>
            <a:ext cx="1452819" cy="1452819"/>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2" descr="RÃ©sultat de recherche d'images pour &quot;superwoman dessin&quot;">
            <a:extLst>
              <a:ext uri="{FF2B5EF4-FFF2-40B4-BE49-F238E27FC236}">
                <a16:creationId xmlns:a16="http://schemas.microsoft.com/office/drawing/2014/main" id="{012CCFF7-717A-4A50-9B85-5907E3E0E0E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7885" y="4850722"/>
            <a:ext cx="1325563" cy="1325563"/>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8" descr="Carnaval de Venise dÃ©corÃ©, masque de bouffon avec des cloches et des paillettes, illustration de vecteur de style croquis isolÃ© sur fond marron. Dessin rÃ©aliste de carnaval Ã  la main, masque vÃ©nitien avec des cloches Banque d'images - 81131548">
            <a:extLst>
              <a:ext uri="{FF2B5EF4-FFF2-40B4-BE49-F238E27FC236}">
                <a16:creationId xmlns:a16="http://schemas.microsoft.com/office/drawing/2014/main" id="{1A311B6B-EA3F-4F33-9F2A-635E183F40F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5419" y="4976945"/>
            <a:ext cx="1423855" cy="1423855"/>
          </a:xfrm>
          <a:prstGeom prst="rect">
            <a:avLst/>
          </a:prstGeom>
          <a:noFill/>
          <a:extLst>
            <a:ext uri="{909E8E84-426E-40DD-AFC4-6F175D3DCCD1}">
              <a14:hiddenFill xmlns:a14="http://schemas.microsoft.com/office/drawing/2010/main">
                <a:solidFill>
                  <a:srgbClr val="FFFFFF"/>
                </a:solidFill>
              </a14:hiddenFill>
            </a:ext>
          </a:extLst>
        </p:spPr>
      </p:pic>
      <p:pic>
        <p:nvPicPr>
          <p:cNvPr id="37" name="Picture 6" descr="RÃ©sultat de recherche d'images pour &quot;crapaud dessin&quot;">
            <a:extLst>
              <a:ext uri="{FF2B5EF4-FFF2-40B4-BE49-F238E27FC236}">
                <a16:creationId xmlns:a16="http://schemas.microsoft.com/office/drawing/2014/main" id="{51C62570-9748-40EE-888F-B961313AE3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59288" y="1420249"/>
            <a:ext cx="2104746" cy="1578559"/>
          </a:xfrm>
          <a:prstGeom prst="rect">
            <a:avLst/>
          </a:prstGeom>
          <a:noFill/>
          <a:extLst>
            <a:ext uri="{909E8E84-426E-40DD-AFC4-6F175D3DCCD1}">
              <a14:hiddenFill xmlns:a14="http://schemas.microsoft.com/office/drawing/2010/main">
                <a:solidFill>
                  <a:srgbClr val="FFFFFF"/>
                </a:solidFill>
              </a14:hiddenFill>
            </a:ext>
          </a:extLst>
        </p:spPr>
      </p:pic>
      <p:pic>
        <p:nvPicPr>
          <p:cNvPr id="39" name="Picture 6" descr="RÃ©sultat de recherche d'images pour &quot;crapaud dessin&quot;">
            <a:extLst>
              <a:ext uri="{FF2B5EF4-FFF2-40B4-BE49-F238E27FC236}">
                <a16:creationId xmlns:a16="http://schemas.microsoft.com/office/drawing/2014/main" id="{F90D82D7-FFBA-4BB3-99A3-DB9E51250AF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058925" y="4724223"/>
            <a:ext cx="2104746" cy="1578559"/>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RÃ©sultat de recherche d'images pour &quot;emoticone dessin&quot;">
            <a:extLst>
              <a:ext uri="{FF2B5EF4-FFF2-40B4-BE49-F238E27FC236}">
                <a16:creationId xmlns:a16="http://schemas.microsoft.com/office/drawing/2014/main" id="{1FF68286-AB90-41CA-A58D-9ED11E5FFF61}"/>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6640" y="3151209"/>
            <a:ext cx="2525903" cy="1474780"/>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RÃ©sultat de recherche d'images pour &quot;emoticone dessin&quot;">
            <a:extLst>
              <a:ext uri="{FF2B5EF4-FFF2-40B4-BE49-F238E27FC236}">
                <a16:creationId xmlns:a16="http://schemas.microsoft.com/office/drawing/2014/main" id="{64554D40-13BB-4FBA-9E2C-7AADF7E831FD}"/>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77423" y="3221595"/>
            <a:ext cx="1468475" cy="146847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RÃ©sultat de recherche d'images pour &quot;emoticone dessin&quot;">
            <a:extLst>
              <a:ext uri="{FF2B5EF4-FFF2-40B4-BE49-F238E27FC236}">
                <a16:creationId xmlns:a16="http://schemas.microsoft.com/office/drawing/2014/main" id="{7EAF3392-F235-4653-87EB-C13A8C7146BE}"/>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027658" y="3114151"/>
            <a:ext cx="2619375" cy="1743075"/>
          </a:xfrm>
          <a:prstGeom prst="rect">
            <a:avLst/>
          </a:prstGeom>
          <a:noFill/>
          <a:extLst>
            <a:ext uri="{909E8E84-426E-40DD-AFC4-6F175D3DCCD1}">
              <a14:hiddenFill xmlns:a14="http://schemas.microsoft.com/office/drawing/2010/main">
                <a:solidFill>
                  <a:srgbClr val="FFFFFF"/>
                </a:solidFill>
              </a14:hiddenFill>
            </a:ext>
          </a:extLst>
        </p:spPr>
      </p:pic>
      <p:cxnSp>
        <p:nvCxnSpPr>
          <p:cNvPr id="28" name="Connecteur : en arc 27">
            <a:extLst>
              <a:ext uri="{FF2B5EF4-FFF2-40B4-BE49-F238E27FC236}">
                <a16:creationId xmlns:a16="http://schemas.microsoft.com/office/drawing/2014/main" id="{ADFE6450-7169-4FCE-902F-78751C64F28D}"/>
              </a:ext>
            </a:extLst>
          </p:cNvPr>
          <p:cNvCxnSpPr>
            <a:stCxn id="1026" idx="1"/>
            <a:endCxn id="35" idx="1"/>
          </p:cNvCxnSpPr>
          <p:nvPr/>
        </p:nvCxnSpPr>
        <p:spPr>
          <a:xfrm rot="10800000" flipH="1" flipV="1">
            <a:off x="627171" y="2209530"/>
            <a:ext cx="20714" cy="3303973"/>
          </a:xfrm>
          <a:prstGeom prst="curvedConnector3">
            <a:avLst>
              <a:gd name="adj1" fmla="val -2817935"/>
            </a:avLst>
          </a:prstGeom>
          <a:ln>
            <a:headEnd type="triangle"/>
            <a:tailEnd type="triangle"/>
          </a:ln>
          <a:effectLst>
            <a:glow rad="228600">
              <a:schemeClr val="accent6">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47" name="Connecteur : en arc 46">
            <a:extLst>
              <a:ext uri="{FF2B5EF4-FFF2-40B4-BE49-F238E27FC236}">
                <a16:creationId xmlns:a16="http://schemas.microsoft.com/office/drawing/2014/main" id="{09CF2FEA-BC85-4438-AACA-F99EDF2FEC48}"/>
              </a:ext>
            </a:extLst>
          </p:cNvPr>
          <p:cNvCxnSpPr/>
          <p:nvPr/>
        </p:nvCxnSpPr>
        <p:spPr>
          <a:xfrm rot="10800000" flipH="1" flipV="1">
            <a:off x="4625419" y="2209529"/>
            <a:ext cx="20714" cy="3303973"/>
          </a:xfrm>
          <a:prstGeom prst="curvedConnector3">
            <a:avLst>
              <a:gd name="adj1" fmla="val -2817935"/>
            </a:avLst>
          </a:prstGeom>
          <a:ln>
            <a:headEnd type="triangle"/>
            <a:tailEnd type="triangle"/>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cxnSp>
        <p:nvCxnSpPr>
          <p:cNvPr id="48" name="Connecteur : en arc 47">
            <a:extLst>
              <a:ext uri="{FF2B5EF4-FFF2-40B4-BE49-F238E27FC236}">
                <a16:creationId xmlns:a16="http://schemas.microsoft.com/office/drawing/2014/main" id="{F29BEAC2-23B0-485F-9081-9E3705BBB900}"/>
              </a:ext>
            </a:extLst>
          </p:cNvPr>
          <p:cNvCxnSpPr/>
          <p:nvPr/>
        </p:nvCxnSpPr>
        <p:spPr>
          <a:xfrm rot="10800000" flipH="1" flipV="1">
            <a:off x="10970201" y="2042334"/>
            <a:ext cx="20714" cy="3303973"/>
          </a:xfrm>
          <a:prstGeom prst="curvedConnector3">
            <a:avLst>
              <a:gd name="adj1" fmla="val 3696529"/>
            </a:avLst>
          </a:prstGeom>
          <a:ln>
            <a:headEnd type="triangle"/>
            <a:tailEnd type="triangle"/>
          </a:ln>
          <a:effectLst>
            <a:glow rad="101600">
              <a:srgbClr val="FF0000">
                <a:alpha val="60000"/>
              </a:srgbClr>
            </a:glow>
          </a:effectLst>
        </p:spPr>
        <p:style>
          <a:lnRef idx="1">
            <a:schemeClr val="accent1"/>
          </a:lnRef>
          <a:fillRef idx="0">
            <a:schemeClr val="accent1"/>
          </a:fillRef>
          <a:effectRef idx="0">
            <a:schemeClr val="accent1"/>
          </a:effectRef>
          <a:fontRef idx="minor">
            <a:schemeClr val="tx1"/>
          </a:fontRef>
        </p:style>
      </p:cxnSp>
      <p:pic>
        <p:nvPicPr>
          <p:cNvPr id="10242" name="Image 3">
            <a:extLst>
              <a:ext uri="{FF2B5EF4-FFF2-40B4-BE49-F238E27FC236}">
                <a16:creationId xmlns:a16="http://schemas.microsoft.com/office/drawing/2014/main" id="{351A920E-BFDF-4012-9143-64470149BC1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ZoneTexte 2">
            <a:extLst>
              <a:ext uri="{FF2B5EF4-FFF2-40B4-BE49-F238E27FC236}">
                <a16:creationId xmlns:a16="http://schemas.microsoft.com/office/drawing/2014/main" id="{24FD6067-BFAF-4035-82FD-029FD1265766}"/>
              </a:ext>
            </a:extLst>
          </p:cNvPr>
          <p:cNvSpPr txBox="1"/>
          <p:nvPr/>
        </p:nvSpPr>
        <p:spPr>
          <a:xfrm>
            <a:off x="627169" y="2796858"/>
            <a:ext cx="1263415" cy="369332"/>
          </a:xfrm>
          <a:prstGeom prst="rect">
            <a:avLst/>
          </a:prstGeom>
          <a:noFill/>
        </p:spPr>
        <p:txBody>
          <a:bodyPr wrap="square" rtlCol="0">
            <a:spAutoFit/>
          </a:bodyPr>
          <a:lstStyle/>
          <a:p>
            <a:r>
              <a:rPr lang="fr-FR" dirty="0"/>
              <a:t>Je suis OK</a:t>
            </a:r>
          </a:p>
        </p:txBody>
      </p:sp>
      <p:sp>
        <p:nvSpPr>
          <p:cNvPr id="19" name="ZoneTexte 18">
            <a:extLst>
              <a:ext uri="{FF2B5EF4-FFF2-40B4-BE49-F238E27FC236}">
                <a16:creationId xmlns:a16="http://schemas.microsoft.com/office/drawing/2014/main" id="{9C73004B-8397-4551-A741-52F28EFF494F}"/>
              </a:ext>
            </a:extLst>
          </p:cNvPr>
          <p:cNvSpPr txBox="1"/>
          <p:nvPr/>
        </p:nvSpPr>
        <p:spPr>
          <a:xfrm>
            <a:off x="698765" y="6176285"/>
            <a:ext cx="1120221" cy="369332"/>
          </a:xfrm>
          <a:prstGeom prst="rect">
            <a:avLst/>
          </a:prstGeom>
          <a:noFill/>
        </p:spPr>
        <p:txBody>
          <a:bodyPr wrap="square">
            <a:spAutoFit/>
          </a:bodyPr>
          <a:lstStyle/>
          <a:p>
            <a:r>
              <a:rPr lang="fr-FR" dirty="0"/>
              <a:t>Je suis OK</a:t>
            </a:r>
          </a:p>
        </p:txBody>
      </p:sp>
      <p:sp>
        <p:nvSpPr>
          <p:cNvPr id="5" name="ZoneTexte 4">
            <a:extLst>
              <a:ext uri="{FF2B5EF4-FFF2-40B4-BE49-F238E27FC236}">
                <a16:creationId xmlns:a16="http://schemas.microsoft.com/office/drawing/2014/main" id="{C91570FF-D648-400B-A0A1-4F22769C0564}"/>
              </a:ext>
            </a:extLst>
          </p:cNvPr>
          <p:cNvSpPr txBox="1"/>
          <p:nvPr/>
        </p:nvSpPr>
        <p:spPr>
          <a:xfrm>
            <a:off x="4617666" y="2866466"/>
            <a:ext cx="1751707" cy="369332"/>
          </a:xfrm>
          <a:prstGeom prst="rect">
            <a:avLst/>
          </a:prstGeom>
          <a:noFill/>
        </p:spPr>
        <p:txBody>
          <a:bodyPr wrap="square" rtlCol="0">
            <a:spAutoFit/>
          </a:bodyPr>
          <a:lstStyle/>
          <a:p>
            <a:r>
              <a:rPr lang="fr-FR" dirty="0"/>
              <a:t>Je joue mon rôle</a:t>
            </a:r>
          </a:p>
        </p:txBody>
      </p:sp>
      <p:sp>
        <p:nvSpPr>
          <p:cNvPr id="24" name="ZoneTexte 23">
            <a:extLst>
              <a:ext uri="{FF2B5EF4-FFF2-40B4-BE49-F238E27FC236}">
                <a16:creationId xmlns:a16="http://schemas.microsoft.com/office/drawing/2014/main" id="{0A4C7A99-9EA4-4D29-BB58-0CAA380D651E}"/>
              </a:ext>
            </a:extLst>
          </p:cNvPr>
          <p:cNvSpPr txBox="1"/>
          <p:nvPr/>
        </p:nvSpPr>
        <p:spPr>
          <a:xfrm>
            <a:off x="4546131" y="6359681"/>
            <a:ext cx="1829316" cy="369332"/>
          </a:xfrm>
          <a:prstGeom prst="rect">
            <a:avLst/>
          </a:prstGeom>
          <a:noFill/>
        </p:spPr>
        <p:txBody>
          <a:bodyPr wrap="square">
            <a:spAutoFit/>
          </a:bodyPr>
          <a:lstStyle/>
          <a:p>
            <a:r>
              <a:rPr lang="fr-FR" dirty="0"/>
              <a:t>Je joue mon rôle</a:t>
            </a:r>
          </a:p>
        </p:txBody>
      </p:sp>
      <p:sp>
        <p:nvSpPr>
          <p:cNvPr id="8" name="ZoneTexte 7">
            <a:extLst>
              <a:ext uri="{FF2B5EF4-FFF2-40B4-BE49-F238E27FC236}">
                <a16:creationId xmlns:a16="http://schemas.microsoft.com/office/drawing/2014/main" id="{F15C7127-4471-4BAF-87E8-C78349E6F97A}"/>
              </a:ext>
            </a:extLst>
          </p:cNvPr>
          <p:cNvSpPr txBox="1"/>
          <p:nvPr/>
        </p:nvSpPr>
        <p:spPr>
          <a:xfrm flipH="1">
            <a:off x="9096454" y="2826022"/>
            <a:ext cx="1867579" cy="369332"/>
          </a:xfrm>
          <a:prstGeom prst="rect">
            <a:avLst/>
          </a:prstGeom>
          <a:noFill/>
        </p:spPr>
        <p:txBody>
          <a:bodyPr wrap="square" rtlCol="0">
            <a:spAutoFit/>
          </a:bodyPr>
          <a:lstStyle/>
          <a:p>
            <a:r>
              <a:rPr lang="fr-FR" dirty="0"/>
              <a:t>Je ne suis pas OK</a:t>
            </a:r>
          </a:p>
        </p:txBody>
      </p:sp>
      <p:sp>
        <p:nvSpPr>
          <p:cNvPr id="27" name="ZoneTexte 26">
            <a:extLst>
              <a:ext uri="{FF2B5EF4-FFF2-40B4-BE49-F238E27FC236}">
                <a16:creationId xmlns:a16="http://schemas.microsoft.com/office/drawing/2014/main" id="{6310E737-D79D-4E85-9C98-4DB029DDED76}"/>
              </a:ext>
            </a:extLst>
          </p:cNvPr>
          <p:cNvSpPr txBox="1"/>
          <p:nvPr/>
        </p:nvSpPr>
        <p:spPr>
          <a:xfrm>
            <a:off x="9182884" y="5990349"/>
            <a:ext cx="1912180" cy="369332"/>
          </a:xfrm>
          <a:prstGeom prst="rect">
            <a:avLst/>
          </a:prstGeom>
          <a:noFill/>
        </p:spPr>
        <p:txBody>
          <a:bodyPr wrap="square">
            <a:spAutoFit/>
          </a:bodyPr>
          <a:lstStyle/>
          <a:p>
            <a:r>
              <a:rPr lang="fr-FR" dirty="0"/>
              <a:t>Je ne suis pas OK</a:t>
            </a:r>
          </a:p>
        </p:txBody>
      </p:sp>
    </p:spTree>
    <p:extLst>
      <p:ext uri="{BB962C8B-B14F-4D97-AF65-F5344CB8AC3E}">
        <p14:creationId xmlns:p14="http://schemas.microsoft.com/office/powerpoint/2010/main" val="33518791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4B633C1-39F5-4D50-89FA-93C9815E52F2}"/>
              </a:ext>
            </a:extLst>
          </p:cNvPr>
          <p:cNvSpPr>
            <a:spLocks noGrp="1"/>
          </p:cNvSpPr>
          <p:nvPr>
            <p:ph type="title"/>
          </p:nvPr>
        </p:nvSpPr>
        <p:spPr>
          <a:xfrm>
            <a:off x="838200" y="245041"/>
            <a:ext cx="10515600" cy="753461"/>
          </a:xfrm>
        </p:spPr>
        <p:txBody>
          <a:bodyPr/>
          <a:lstStyle/>
          <a:p>
            <a:pPr algn="ctr"/>
            <a:r>
              <a:rPr lang="fr-FR" dirty="0"/>
              <a:t>Freins pour la communication</a:t>
            </a:r>
          </a:p>
        </p:txBody>
      </p:sp>
      <p:pic>
        <p:nvPicPr>
          <p:cNvPr id="2050" name="Picture 2" descr="Résultat de recherche d'images pour &quot;peur dessin&quot;">
            <a:extLst>
              <a:ext uri="{FF2B5EF4-FFF2-40B4-BE49-F238E27FC236}">
                <a16:creationId xmlns:a16="http://schemas.microsoft.com/office/drawing/2014/main" id="{CDA5827B-4ED5-4ED4-8DF0-F98829269657}"/>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565483"/>
            <a:ext cx="528535" cy="1017919"/>
          </a:xfrm>
          <a:prstGeom prst="rect">
            <a:avLst/>
          </a:prstGeom>
          <a:noFill/>
          <a:extLst>
            <a:ext uri="{909E8E84-426E-40DD-AFC4-6F175D3DCCD1}">
              <a14:hiddenFill xmlns:a14="http://schemas.microsoft.com/office/drawing/2010/main">
                <a:solidFill>
                  <a:srgbClr val="FFFFFF"/>
                </a:solidFill>
              </a14:hiddenFill>
            </a:ext>
          </a:extLst>
        </p:spPr>
      </p:pic>
      <p:sp>
        <p:nvSpPr>
          <p:cNvPr id="4" name="ZoneTexte 3">
            <a:extLst>
              <a:ext uri="{FF2B5EF4-FFF2-40B4-BE49-F238E27FC236}">
                <a16:creationId xmlns:a16="http://schemas.microsoft.com/office/drawing/2014/main" id="{BFC00D29-712D-4896-ABBC-F18C64CBFC13}"/>
              </a:ext>
            </a:extLst>
          </p:cNvPr>
          <p:cNvSpPr txBox="1"/>
          <p:nvPr/>
        </p:nvSpPr>
        <p:spPr>
          <a:xfrm>
            <a:off x="2290438" y="1565483"/>
            <a:ext cx="2077375" cy="523220"/>
          </a:xfrm>
          <a:prstGeom prst="rect">
            <a:avLst/>
          </a:prstGeom>
          <a:noFill/>
        </p:spPr>
        <p:txBody>
          <a:bodyPr wrap="square" rtlCol="0">
            <a:spAutoFit/>
          </a:bodyPr>
          <a:lstStyle/>
          <a:p>
            <a:r>
              <a:rPr lang="fr-FR" sz="2800" dirty="0"/>
              <a:t>La peur</a:t>
            </a:r>
          </a:p>
        </p:txBody>
      </p:sp>
      <p:pic>
        <p:nvPicPr>
          <p:cNvPr id="2052" name="Picture 4" descr="Résultat de recherche d'images pour &quot;inégalité dessin&quot;">
            <a:extLst>
              <a:ext uri="{FF2B5EF4-FFF2-40B4-BE49-F238E27FC236}">
                <a16:creationId xmlns:a16="http://schemas.microsoft.com/office/drawing/2014/main" id="{4D843212-0CFC-448A-A708-2F178F5B57E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5172" y="2626173"/>
            <a:ext cx="2143125" cy="2143125"/>
          </a:xfrm>
          <a:prstGeom prst="rect">
            <a:avLst/>
          </a:prstGeom>
          <a:noFill/>
          <a:extLst>
            <a:ext uri="{909E8E84-426E-40DD-AFC4-6F175D3DCCD1}">
              <a14:hiddenFill xmlns:a14="http://schemas.microsoft.com/office/drawing/2010/main">
                <a:solidFill>
                  <a:srgbClr val="FFFFFF"/>
                </a:solidFill>
              </a14:hiddenFill>
            </a:ext>
          </a:extLst>
        </p:spPr>
      </p:pic>
      <p:sp>
        <p:nvSpPr>
          <p:cNvPr id="5" name="ZoneTexte 4">
            <a:extLst>
              <a:ext uri="{FF2B5EF4-FFF2-40B4-BE49-F238E27FC236}">
                <a16:creationId xmlns:a16="http://schemas.microsoft.com/office/drawing/2014/main" id="{7D70202A-4FEB-4F73-913B-DF4B32774CB9}"/>
              </a:ext>
            </a:extLst>
          </p:cNvPr>
          <p:cNvSpPr txBox="1"/>
          <p:nvPr/>
        </p:nvSpPr>
        <p:spPr>
          <a:xfrm>
            <a:off x="3000652" y="3089429"/>
            <a:ext cx="1669001" cy="523220"/>
          </a:xfrm>
          <a:prstGeom prst="rect">
            <a:avLst/>
          </a:prstGeom>
          <a:noFill/>
        </p:spPr>
        <p:txBody>
          <a:bodyPr wrap="square" rtlCol="0">
            <a:spAutoFit/>
          </a:bodyPr>
          <a:lstStyle/>
          <a:p>
            <a:r>
              <a:rPr lang="fr-FR" sz="2800" dirty="0"/>
              <a:t>Inégalités </a:t>
            </a:r>
          </a:p>
        </p:txBody>
      </p:sp>
      <p:pic>
        <p:nvPicPr>
          <p:cNvPr id="2054" name="Picture 6" descr="Résultat de recherche d'images pour &quot;règles communes&quot;">
            <a:extLst>
              <a:ext uri="{FF2B5EF4-FFF2-40B4-BE49-F238E27FC236}">
                <a16:creationId xmlns:a16="http://schemas.microsoft.com/office/drawing/2014/main" id="{7E1F5AC1-F95B-4B2D-88B6-ADD3678AD8A1}"/>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72092" y="998502"/>
            <a:ext cx="1828363" cy="1325563"/>
          </a:xfrm>
          <a:prstGeom prst="rect">
            <a:avLst/>
          </a:prstGeom>
          <a:noFill/>
          <a:extLst>
            <a:ext uri="{909E8E84-426E-40DD-AFC4-6F175D3DCCD1}">
              <a14:hiddenFill xmlns:a14="http://schemas.microsoft.com/office/drawing/2010/main">
                <a:solidFill>
                  <a:srgbClr val="FFFFFF"/>
                </a:solidFill>
              </a14:hiddenFill>
            </a:ext>
          </a:extLst>
        </p:spPr>
      </p:pic>
      <p:sp>
        <p:nvSpPr>
          <p:cNvPr id="6" name="ZoneTexte 5">
            <a:extLst>
              <a:ext uri="{FF2B5EF4-FFF2-40B4-BE49-F238E27FC236}">
                <a16:creationId xmlns:a16="http://schemas.microsoft.com/office/drawing/2014/main" id="{89AB8568-0D48-4160-9C88-537053316E66}"/>
              </a:ext>
            </a:extLst>
          </p:cNvPr>
          <p:cNvSpPr txBox="1"/>
          <p:nvPr/>
        </p:nvSpPr>
        <p:spPr>
          <a:xfrm>
            <a:off x="8087557" y="1233996"/>
            <a:ext cx="3116062" cy="1200329"/>
          </a:xfrm>
          <a:prstGeom prst="rect">
            <a:avLst/>
          </a:prstGeom>
          <a:noFill/>
        </p:spPr>
        <p:txBody>
          <a:bodyPr wrap="square" rtlCol="0">
            <a:spAutoFit/>
          </a:bodyPr>
          <a:lstStyle/>
          <a:p>
            <a:r>
              <a:rPr lang="fr-FR" sz="2400" dirty="0"/>
              <a:t>L’absence ou le non respect des règles communes</a:t>
            </a:r>
          </a:p>
        </p:txBody>
      </p:sp>
      <p:pic>
        <p:nvPicPr>
          <p:cNvPr id="2056" name="Picture 8" descr="Résultat de recherche d'images pour &quot;le sens&quot;">
            <a:extLst>
              <a:ext uri="{FF2B5EF4-FFF2-40B4-BE49-F238E27FC236}">
                <a16:creationId xmlns:a16="http://schemas.microsoft.com/office/drawing/2014/main" id="{8CF282EE-992D-488D-9B78-1FC24CF6AC5D}"/>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72092" y="2565412"/>
            <a:ext cx="2415465" cy="1369844"/>
          </a:xfrm>
          <a:prstGeom prst="rect">
            <a:avLst/>
          </a:prstGeom>
          <a:noFill/>
          <a:extLst>
            <a:ext uri="{909E8E84-426E-40DD-AFC4-6F175D3DCCD1}">
              <a14:hiddenFill xmlns:a14="http://schemas.microsoft.com/office/drawing/2010/main">
                <a:solidFill>
                  <a:srgbClr val="FFFFFF"/>
                </a:solidFill>
              </a14:hiddenFill>
            </a:ext>
          </a:extLst>
        </p:spPr>
      </p:pic>
      <p:sp>
        <p:nvSpPr>
          <p:cNvPr id="7" name="ZoneTexte 6">
            <a:extLst>
              <a:ext uri="{FF2B5EF4-FFF2-40B4-BE49-F238E27FC236}">
                <a16:creationId xmlns:a16="http://schemas.microsoft.com/office/drawing/2014/main" id="{2A3D5E9B-8536-42BE-94C2-EA53A2386621}"/>
              </a:ext>
            </a:extLst>
          </p:cNvPr>
          <p:cNvSpPr txBox="1"/>
          <p:nvPr/>
        </p:nvSpPr>
        <p:spPr>
          <a:xfrm>
            <a:off x="8388648" y="2600559"/>
            <a:ext cx="3312121" cy="1200329"/>
          </a:xfrm>
          <a:prstGeom prst="rect">
            <a:avLst/>
          </a:prstGeom>
          <a:noFill/>
        </p:spPr>
        <p:txBody>
          <a:bodyPr wrap="square" rtlCol="0">
            <a:spAutoFit/>
          </a:bodyPr>
          <a:lstStyle/>
          <a:p>
            <a:r>
              <a:rPr lang="fr-FR" sz="2400" dirty="0"/>
              <a:t>L’absence ou la méconnaissance du sens de l’action</a:t>
            </a:r>
          </a:p>
        </p:txBody>
      </p:sp>
      <p:pic>
        <p:nvPicPr>
          <p:cNvPr id="1026" name="Picture 2" descr="Résultat de recherche d'images pour &quot;pinocchio mensonge&quot;">
            <a:extLst>
              <a:ext uri="{FF2B5EF4-FFF2-40B4-BE49-F238E27FC236}">
                <a16:creationId xmlns:a16="http://schemas.microsoft.com/office/drawing/2014/main" id="{26B7BB8C-B281-44CE-848E-AF5F62A2B990}"/>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6851" y="4932051"/>
            <a:ext cx="2461734" cy="128231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ésultat de recherche d'images pour &quot;jeux psychologiques&quot;">
            <a:extLst>
              <a:ext uri="{FF2B5EF4-FFF2-40B4-BE49-F238E27FC236}">
                <a16:creationId xmlns:a16="http://schemas.microsoft.com/office/drawing/2014/main" id="{3765195E-31FC-4D64-ACBD-8A191EEAE00C}"/>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357548" y="4620341"/>
            <a:ext cx="2457450" cy="1866900"/>
          </a:xfrm>
          <a:prstGeom prst="rect">
            <a:avLst/>
          </a:prstGeom>
          <a:noFill/>
          <a:extLst>
            <a:ext uri="{909E8E84-426E-40DD-AFC4-6F175D3DCCD1}">
              <a14:hiddenFill xmlns:a14="http://schemas.microsoft.com/office/drawing/2010/main">
                <a:solidFill>
                  <a:srgbClr val="FFFFFF"/>
                </a:solidFill>
              </a14:hiddenFill>
            </a:ext>
          </a:extLst>
        </p:spPr>
      </p:pic>
      <p:sp>
        <p:nvSpPr>
          <p:cNvPr id="3" name="ZoneTexte 2">
            <a:extLst>
              <a:ext uri="{FF2B5EF4-FFF2-40B4-BE49-F238E27FC236}">
                <a16:creationId xmlns:a16="http://schemas.microsoft.com/office/drawing/2014/main" id="{75F6EFDE-2A09-4FF8-82B2-E5CD18AB5B38}"/>
              </a:ext>
            </a:extLst>
          </p:cNvPr>
          <p:cNvSpPr txBox="1"/>
          <p:nvPr/>
        </p:nvSpPr>
        <p:spPr>
          <a:xfrm>
            <a:off x="2787934" y="5107851"/>
            <a:ext cx="2224327" cy="830997"/>
          </a:xfrm>
          <a:prstGeom prst="rect">
            <a:avLst/>
          </a:prstGeom>
          <a:noFill/>
        </p:spPr>
        <p:txBody>
          <a:bodyPr wrap="none" rtlCol="0">
            <a:spAutoFit/>
          </a:bodyPr>
          <a:lstStyle/>
          <a:p>
            <a:r>
              <a:rPr lang="fr-FR" sz="2400" dirty="0"/>
              <a:t>Les mensonges, </a:t>
            </a:r>
          </a:p>
          <a:p>
            <a:r>
              <a:rPr lang="fr-FR" sz="2400" dirty="0"/>
              <a:t>Les secrets,…</a:t>
            </a:r>
          </a:p>
        </p:txBody>
      </p:sp>
      <p:sp>
        <p:nvSpPr>
          <p:cNvPr id="8" name="ZoneTexte 7">
            <a:extLst>
              <a:ext uri="{FF2B5EF4-FFF2-40B4-BE49-F238E27FC236}">
                <a16:creationId xmlns:a16="http://schemas.microsoft.com/office/drawing/2014/main" id="{D6D9AFD2-C91A-4BBA-9768-545CB1A52C09}"/>
              </a:ext>
            </a:extLst>
          </p:cNvPr>
          <p:cNvSpPr txBox="1"/>
          <p:nvPr/>
        </p:nvSpPr>
        <p:spPr>
          <a:xfrm>
            <a:off x="8522563" y="4932051"/>
            <a:ext cx="2610035" cy="1200329"/>
          </a:xfrm>
          <a:prstGeom prst="rect">
            <a:avLst/>
          </a:prstGeom>
          <a:noFill/>
        </p:spPr>
        <p:txBody>
          <a:bodyPr wrap="square" rtlCol="0">
            <a:spAutoFit/>
          </a:bodyPr>
          <a:lstStyle/>
          <a:p>
            <a:r>
              <a:rPr lang="fr-FR" sz="2400" dirty="0"/>
              <a:t>Les jeux psychologiques ou jeux de pouvoir</a:t>
            </a:r>
          </a:p>
        </p:txBody>
      </p:sp>
      <p:sp>
        <p:nvSpPr>
          <p:cNvPr id="9" name="Espace réservé du pied de page 8">
            <a:extLst>
              <a:ext uri="{FF2B5EF4-FFF2-40B4-BE49-F238E27FC236}">
                <a16:creationId xmlns:a16="http://schemas.microsoft.com/office/drawing/2014/main" id="{60403F5F-11BF-499F-94D5-63176F6E5A31}"/>
              </a:ext>
            </a:extLst>
          </p:cNvPr>
          <p:cNvSpPr>
            <a:spLocks noGrp="1"/>
          </p:cNvSpPr>
          <p:nvPr>
            <p:ph type="ftr" sz="quarter" idx="11"/>
          </p:nvPr>
        </p:nvSpPr>
        <p:spPr/>
        <p:txBody>
          <a:bodyPr/>
          <a:lstStyle/>
          <a:p>
            <a:r>
              <a:rPr lang="fr-FR" dirty="0"/>
              <a:t>Anne PRIOLET, Coach CT &amp; consultante pour </a:t>
            </a:r>
            <a:r>
              <a:rPr lang="fr-FR" dirty="0" err="1"/>
              <a:t>Grape</a:t>
            </a:r>
            <a:r>
              <a:rPr lang="fr-FR" dirty="0"/>
              <a:t> Innovations</a:t>
            </a:r>
          </a:p>
        </p:txBody>
      </p:sp>
      <p:pic>
        <p:nvPicPr>
          <p:cNvPr id="6146" name="Image 3">
            <a:extLst>
              <a:ext uri="{FF2B5EF4-FFF2-40B4-BE49-F238E27FC236}">
                <a16:creationId xmlns:a16="http://schemas.microsoft.com/office/drawing/2014/main" id="{D5915A97-34C4-469C-AAEE-8A3CA2B73809}"/>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920654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F47AF9-8BDD-4CB4-BE6B-F23C00BA9F0A}"/>
              </a:ext>
            </a:extLst>
          </p:cNvPr>
          <p:cNvSpPr>
            <a:spLocks noGrp="1"/>
          </p:cNvSpPr>
          <p:nvPr>
            <p:ph type="title"/>
          </p:nvPr>
        </p:nvSpPr>
        <p:spPr>
          <a:xfrm>
            <a:off x="838200" y="60299"/>
            <a:ext cx="10515600" cy="1325563"/>
          </a:xfrm>
        </p:spPr>
        <p:txBody>
          <a:bodyPr>
            <a:normAutofit/>
          </a:bodyPr>
          <a:lstStyle/>
          <a:p>
            <a:r>
              <a:rPr lang="fr-FR" dirty="0"/>
              <a:t>Règles de bon fonctionnement d’une équipe</a:t>
            </a:r>
            <a:br>
              <a:rPr lang="fr-FR" dirty="0"/>
            </a:br>
            <a:r>
              <a:rPr lang="fr-FR" sz="3100" dirty="0"/>
              <a:t>Inspiré de Claude Steiner – Manuel de coopération</a:t>
            </a:r>
          </a:p>
        </p:txBody>
      </p:sp>
      <p:sp>
        <p:nvSpPr>
          <p:cNvPr id="3" name="Triangle isocèle 2">
            <a:extLst>
              <a:ext uri="{FF2B5EF4-FFF2-40B4-BE49-F238E27FC236}">
                <a16:creationId xmlns:a16="http://schemas.microsoft.com/office/drawing/2014/main" id="{B740C7A3-1E87-46FD-9161-E2BC922EE0F0}"/>
              </a:ext>
            </a:extLst>
          </p:cNvPr>
          <p:cNvSpPr/>
          <p:nvPr/>
        </p:nvSpPr>
        <p:spPr>
          <a:xfrm rot="10800000">
            <a:off x="3249228" y="2672178"/>
            <a:ext cx="4616388" cy="2592279"/>
          </a:xfrm>
          <a:prstGeom prst="triangle">
            <a:avLst/>
          </a:prstGeom>
          <a:ln w="28575"/>
        </p:spPr>
        <p:style>
          <a:lnRef idx="2">
            <a:schemeClr val="accent6"/>
          </a:lnRef>
          <a:fillRef idx="1">
            <a:schemeClr val="lt1"/>
          </a:fillRef>
          <a:effectRef idx="0">
            <a:schemeClr val="accent6"/>
          </a:effectRef>
          <a:fontRef idx="minor">
            <a:schemeClr val="dk1"/>
          </a:fontRef>
        </p:style>
        <p:txBody>
          <a:bodyPr rtlCol="0" anchor="ctr"/>
          <a:lstStyle/>
          <a:p>
            <a:pPr algn="ctr"/>
            <a:endParaRPr lang="fr-FR" dirty="0"/>
          </a:p>
        </p:txBody>
      </p:sp>
      <p:sp>
        <p:nvSpPr>
          <p:cNvPr id="5" name="ZoneTexte 4">
            <a:extLst>
              <a:ext uri="{FF2B5EF4-FFF2-40B4-BE49-F238E27FC236}">
                <a16:creationId xmlns:a16="http://schemas.microsoft.com/office/drawing/2014/main" id="{46532F12-3DC4-4A41-814D-8C264B472FB2}"/>
              </a:ext>
            </a:extLst>
          </p:cNvPr>
          <p:cNvSpPr txBox="1"/>
          <p:nvPr/>
        </p:nvSpPr>
        <p:spPr>
          <a:xfrm>
            <a:off x="8334054" y="2071661"/>
            <a:ext cx="3726259" cy="1938992"/>
          </a:xfrm>
          <a:prstGeom prst="rect">
            <a:avLst/>
          </a:prstGeom>
          <a:noFill/>
        </p:spPr>
        <p:txBody>
          <a:bodyPr wrap="square" rtlCol="0">
            <a:spAutoFit/>
          </a:bodyPr>
          <a:lstStyle/>
          <a:p>
            <a:r>
              <a:rPr lang="fr-FR" sz="2400" dirty="0"/>
              <a:t>Pas de sauvetage = faire ou dire à la place de l’autre sans qu’il l’ait demandé.</a:t>
            </a:r>
          </a:p>
          <a:p>
            <a:r>
              <a:rPr lang="fr-FR" sz="2400" dirty="0">
                <a:solidFill>
                  <a:srgbClr val="33CC33"/>
                </a:solidFill>
              </a:rPr>
              <a:t>Demander pour obtenir et donner consciemment</a:t>
            </a:r>
          </a:p>
        </p:txBody>
      </p:sp>
      <p:cxnSp>
        <p:nvCxnSpPr>
          <p:cNvPr id="48" name="Connecteur droit avec flèche 47">
            <a:extLst>
              <a:ext uri="{FF2B5EF4-FFF2-40B4-BE49-F238E27FC236}">
                <a16:creationId xmlns:a16="http://schemas.microsoft.com/office/drawing/2014/main" id="{1B4E23FC-71C2-48E5-91A1-4019B366B40D}"/>
              </a:ext>
            </a:extLst>
          </p:cNvPr>
          <p:cNvCxnSpPr/>
          <p:nvPr/>
        </p:nvCxnSpPr>
        <p:spPr>
          <a:xfrm>
            <a:off x="3506680" y="2386328"/>
            <a:ext cx="4271062" cy="0"/>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0" name="Connecteur droit avec flèche 49">
            <a:extLst>
              <a:ext uri="{FF2B5EF4-FFF2-40B4-BE49-F238E27FC236}">
                <a16:creationId xmlns:a16="http://schemas.microsoft.com/office/drawing/2014/main" id="{1BF5D9D9-EDA6-4D17-9E01-D2052B5C018A}"/>
              </a:ext>
            </a:extLst>
          </p:cNvPr>
          <p:cNvCxnSpPr>
            <a:cxnSpLocks/>
          </p:cNvCxnSpPr>
          <p:nvPr/>
        </p:nvCxnSpPr>
        <p:spPr>
          <a:xfrm>
            <a:off x="3142695" y="3045041"/>
            <a:ext cx="2077375" cy="2130641"/>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2" name="Connecteur droit avec flèche 51">
            <a:extLst>
              <a:ext uri="{FF2B5EF4-FFF2-40B4-BE49-F238E27FC236}">
                <a16:creationId xmlns:a16="http://schemas.microsoft.com/office/drawing/2014/main" id="{DACC4842-0DD1-426F-9F20-3CBF82547948}"/>
              </a:ext>
            </a:extLst>
          </p:cNvPr>
          <p:cNvCxnSpPr/>
          <p:nvPr/>
        </p:nvCxnSpPr>
        <p:spPr>
          <a:xfrm flipH="1">
            <a:off x="6023499" y="3081968"/>
            <a:ext cx="1957526" cy="2093714"/>
          </a:xfrm>
          <a:prstGeom prst="straightConnector1">
            <a:avLst/>
          </a:prstGeom>
          <a:ln>
            <a:headEnd type="triangle"/>
            <a:tailEnd type="triangle"/>
          </a:ln>
        </p:spPr>
        <p:style>
          <a:lnRef idx="1">
            <a:schemeClr val="accent1"/>
          </a:lnRef>
          <a:fillRef idx="0">
            <a:schemeClr val="accent1"/>
          </a:fillRef>
          <a:effectRef idx="0">
            <a:schemeClr val="accent1"/>
          </a:effectRef>
          <a:fontRef idx="minor">
            <a:schemeClr val="tx1"/>
          </a:fontRef>
        </p:style>
      </p:cxnSp>
      <p:sp>
        <p:nvSpPr>
          <p:cNvPr id="56" name="ZoneTexte 55">
            <a:extLst>
              <a:ext uri="{FF2B5EF4-FFF2-40B4-BE49-F238E27FC236}">
                <a16:creationId xmlns:a16="http://schemas.microsoft.com/office/drawing/2014/main" id="{AC7E5F4E-8230-4909-B8D2-FB4596CF51FE}"/>
              </a:ext>
            </a:extLst>
          </p:cNvPr>
          <p:cNvSpPr txBox="1"/>
          <p:nvPr/>
        </p:nvSpPr>
        <p:spPr>
          <a:xfrm>
            <a:off x="226394" y="1807044"/>
            <a:ext cx="2638145" cy="2677656"/>
          </a:xfrm>
          <a:prstGeom prst="rect">
            <a:avLst/>
          </a:prstGeom>
          <a:noFill/>
        </p:spPr>
        <p:txBody>
          <a:bodyPr wrap="square" rtlCol="0">
            <a:spAutoFit/>
          </a:bodyPr>
          <a:lstStyle/>
          <a:p>
            <a:r>
              <a:rPr lang="fr-FR" sz="2400" dirty="0">
                <a:solidFill>
                  <a:srgbClr val="C00000"/>
                </a:solidFill>
              </a:rPr>
              <a:t>Pas de jeu de pouvoir</a:t>
            </a:r>
            <a:r>
              <a:rPr lang="fr-FR" sz="2400" dirty="0"/>
              <a:t> = </a:t>
            </a:r>
            <a:r>
              <a:rPr lang="fr-FR" dirty="0"/>
              <a:t>toute manœuvre, subtile ou violente pour amener un autre à faire ce qu’il ne veut pas</a:t>
            </a:r>
          </a:p>
          <a:p>
            <a:r>
              <a:rPr lang="fr-FR" sz="2400" dirty="0">
                <a:solidFill>
                  <a:srgbClr val="33CC33"/>
                </a:solidFill>
              </a:rPr>
              <a:t>Demander pour obtenir</a:t>
            </a:r>
          </a:p>
        </p:txBody>
      </p:sp>
      <p:sp>
        <p:nvSpPr>
          <p:cNvPr id="60" name="ZoneTexte 59">
            <a:extLst>
              <a:ext uri="{FF2B5EF4-FFF2-40B4-BE49-F238E27FC236}">
                <a16:creationId xmlns:a16="http://schemas.microsoft.com/office/drawing/2014/main" id="{91C9C2F6-328B-448E-B379-2592DDF1630F}"/>
              </a:ext>
            </a:extLst>
          </p:cNvPr>
          <p:cNvSpPr txBox="1"/>
          <p:nvPr/>
        </p:nvSpPr>
        <p:spPr>
          <a:xfrm>
            <a:off x="4453248" y="5382250"/>
            <a:ext cx="5241168" cy="1569660"/>
          </a:xfrm>
          <a:prstGeom prst="rect">
            <a:avLst/>
          </a:prstGeom>
          <a:noFill/>
        </p:spPr>
        <p:txBody>
          <a:bodyPr wrap="square" rtlCol="0">
            <a:spAutoFit/>
          </a:bodyPr>
          <a:lstStyle/>
          <a:p>
            <a:r>
              <a:rPr lang="fr-FR" sz="2400" dirty="0">
                <a:solidFill>
                  <a:srgbClr val="C00000"/>
                </a:solidFill>
              </a:rPr>
              <a:t>Pas de mensonge </a:t>
            </a:r>
            <a:r>
              <a:rPr lang="fr-FR" dirty="0"/>
              <a:t>(ne pas dire ce que l’on voudrait est un mensonge)</a:t>
            </a:r>
            <a:r>
              <a:rPr lang="fr-FR" sz="2400" dirty="0"/>
              <a:t>, de secret, de rétention de l’information,… sur ce qui a trait au groupe et à son objectif</a:t>
            </a:r>
          </a:p>
        </p:txBody>
      </p:sp>
      <p:pic>
        <p:nvPicPr>
          <p:cNvPr id="7170" name="Image 3">
            <a:extLst>
              <a:ext uri="{FF2B5EF4-FFF2-40B4-BE49-F238E27FC236}">
                <a16:creationId xmlns:a16="http://schemas.microsoft.com/office/drawing/2014/main" id="{B888419B-704C-420C-A389-CA2F1580E61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763" y="4763"/>
            <a:ext cx="6858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32244531"/>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9696</TotalTime>
  <Words>1193</Words>
  <Application>Microsoft Macintosh PowerPoint</Application>
  <PresentationFormat>Grand écran</PresentationFormat>
  <Paragraphs>161</Paragraphs>
  <Slides>14</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14</vt:i4>
      </vt:variant>
    </vt:vector>
  </HeadingPairs>
  <TitlesOfParts>
    <vt:vector size="20" baseType="lpstr">
      <vt:lpstr>Arial</vt:lpstr>
      <vt:lpstr>Calibri</vt:lpstr>
      <vt:lpstr>Calibri Light</vt:lpstr>
      <vt:lpstr>Times New Roman</vt:lpstr>
      <vt:lpstr>Wingdings</vt:lpstr>
      <vt:lpstr>Thème Office</vt:lpstr>
      <vt:lpstr> Les enjeux de la communication au sein d’une équipe de travail </vt:lpstr>
      <vt:lpstr>Les enjeux de la communication au sein d’une équipe de travail</vt:lpstr>
      <vt:lpstr>Présentation PowerPoint</vt:lpstr>
      <vt:lpstr>Présentation PowerPoint</vt:lpstr>
      <vt:lpstr>Précisions</vt:lpstr>
      <vt:lpstr>Les états du moi intérieur</vt:lpstr>
      <vt:lpstr>Prince.sse.s / Masques / Crapauds :  Les positions de vie et leurs effets dans la relation.</vt:lpstr>
      <vt:lpstr>Freins pour la communication</vt:lpstr>
      <vt:lpstr>Règles de bon fonctionnement d’une équipe Inspiré de Claude Steiner – Manuel de coopération</vt:lpstr>
      <vt:lpstr>Le triangle dramatique (Karpmann)</vt:lpstr>
      <vt:lpstr>Le triangle dramatique (Karpmann)</vt:lpstr>
      <vt:lpstr>Signes de reconnaissance (AT)</vt:lpstr>
      <vt:lpstr>Dynamique de coopération : mots magiques</vt:lpstr>
      <vt:lpstr>Echelle de Transformation et de REsponsabilité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Anne Priolet</dc:creator>
  <cp:lastModifiedBy>claire granjon</cp:lastModifiedBy>
  <cp:revision>146</cp:revision>
  <cp:lastPrinted>2021-02-18T11:03:01Z</cp:lastPrinted>
  <dcterms:created xsi:type="dcterms:W3CDTF">2019-09-18T15:23:46Z</dcterms:created>
  <dcterms:modified xsi:type="dcterms:W3CDTF">2025-03-13T14:08:40Z</dcterms:modified>
</cp:coreProperties>
</file>