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2" r:id="rId2"/>
    <p:sldId id="283" r:id="rId3"/>
    <p:sldId id="257" r:id="rId4"/>
    <p:sldId id="284" r:id="rId5"/>
    <p:sldId id="258" r:id="rId6"/>
    <p:sldId id="264" r:id="rId7"/>
    <p:sldId id="259" r:id="rId8"/>
    <p:sldId id="294" r:id="rId9"/>
    <p:sldId id="289" r:id="rId10"/>
    <p:sldId id="265" r:id="rId11"/>
    <p:sldId id="266" r:id="rId12"/>
    <p:sldId id="270" r:id="rId13"/>
    <p:sldId id="272" r:id="rId14"/>
    <p:sldId id="269" r:id="rId15"/>
  </p:sldIdLst>
  <p:sldSz cx="12192000" cy="6858000"/>
  <p:notesSz cx="6881813" cy="100028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e Priolet" initials="AP" lastIdx="4" clrIdx="0">
    <p:extLst>
      <p:ext uri="{19B8F6BF-5375-455C-9EA6-DF929625EA0E}">
        <p15:presenceInfo xmlns:p15="http://schemas.microsoft.com/office/powerpoint/2012/main" userId="d883d9cb5b3e175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3300"/>
    <a:srgbClr val="FC8474"/>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sorterViewPr>
    <p:cViewPr varScale="1">
      <p:scale>
        <a:sx n="1" d="1"/>
        <a:sy n="1" d="1"/>
      </p:scale>
      <p:origin x="0" y="-1819"/>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469B16-D2AE-4479-9F5A-1D10A2A04715}" type="doc">
      <dgm:prSet loTypeId="urn:microsoft.com/office/officeart/2005/8/layout/default" loCatId="list" qsTypeId="urn:microsoft.com/office/officeart/2005/8/quickstyle/simple1" qsCatId="simple" csTypeId="urn:microsoft.com/office/officeart/2005/8/colors/colorful4" csCatId="colorful" phldr="1"/>
      <dgm:spPr/>
      <dgm:t>
        <a:bodyPr/>
        <a:lstStyle/>
        <a:p>
          <a:endParaRPr lang="fr-FR"/>
        </a:p>
      </dgm:t>
    </dgm:pt>
    <dgm:pt modelId="{27718543-ED61-4A53-8844-C4D67A798239}">
      <dgm:prSet phldrT="[Texte]"/>
      <dgm:spPr/>
      <dgm:t>
        <a:bodyPr/>
        <a:lstStyle/>
        <a:p>
          <a:r>
            <a:rPr lang="fr-FR"/>
            <a:t>Je</a:t>
          </a:r>
        </a:p>
      </dgm:t>
    </dgm:pt>
    <dgm:pt modelId="{29D85F40-48FD-468A-AE6A-1BAEA5FE5E23}" type="parTrans" cxnId="{3F96747E-2C49-42DF-82F2-7D675C7A47C8}">
      <dgm:prSet/>
      <dgm:spPr/>
      <dgm:t>
        <a:bodyPr/>
        <a:lstStyle/>
        <a:p>
          <a:endParaRPr lang="fr-FR"/>
        </a:p>
      </dgm:t>
    </dgm:pt>
    <dgm:pt modelId="{4C47C85B-FD38-466A-999A-F72612723778}" type="sibTrans" cxnId="{3F96747E-2C49-42DF-82F2-7D675C7A47C8}">
      <dgm:prSet/>
      <dgm:spPr/>
      <dgm:t>
        <a:bodyPr/>
        <a:lstStyle/>
        <a:p>
          <a:endParaRPr lang="fr-FR"/>
        </a:p>
      </dgm:t>
    </dgm:pt>
    <dgm:pt modelId="{F795EDF6-A4E3-4F89-B74D-C94FB94AC082}">
      <dgm:prSet phldrT="[Texte]"/>
      <dgm:spPr/>
      <dgm:t>
        <a:bodyPr/>
        <a:lstStyle/>
        <a:p>
          <a:r>
            <a:rPr lang="fr-FR"/>
            <a:t>Je</a:t>
          </a:r>
        </a:p>
      </dgm:t>
    </dgm:pt>
    <dgm:pt modelId="{12262D06-8D10-4E26-B1BF-02777F47F8DC}" type="parTrans" cxnId="{3B90D660-09C5-4991-B69A-EC8F8280D197}">
      <dgm:prSet/>
      <dgm:spPr/>
      <dgm:t>
        <a:bodyPr/>
        <a:lstStyle/>
        <a:p>
          <a:endParaRPr lang="fr-FR"/>
        </a:p>
      </dgm:t>
    </dgm:pt>
    <dgm:pt modelId="{36EDEB4B-D282-4B8E-83D7-4980811F0C7E}" type="sibTrans" cxnId="{3B90D660-09C5-4991-B69A-EC8F8280D197}">
      <dgm:prSet/>
      <dgm:spPr/>
      <dgm:t>
        <a:bodyPr/>
        <a:lstStyle/>
        <a:p>
          <a:endParaRPr lang="fr-FR"/>
        </a:p>
      </dgm:t>
    </dgm:pt>
    <dgm:pt modelId="{9F9452E7-DA09-4676-96FE-3BB04413E37C}" type="pres">
      <dgm:prSet presAssocID="{06469B16-D2AE-4479-9F5A-1D10A2A04715}" presName="diagram" presStyleCnt="0">
        <dgm:presLayoutVars>
          <dgm:dir/>
          <dgm:resizeHandles val="exact"/>
        </dgm:presLayoutVars>
      </dgm:prSet>
      <dgm:spPr/>
    </dgm:pt>
    <dgm:pt modelId="{DB1EA1C8-4C5B-4819-927D-B47EFFA5DB68}" type="pres">
      <dgm:prSet presAssocID="{27718543-ED61-4A53-8844-C4D67A798239}" presName="node" presStyleLbl="node1" presStyleIdx="0" presStyleCnt="2">
        <dgm:presLayoutVars>
          <dgm:bulletEnabled val="1"/>
        </dgm:presLayoutVars>
      </dgm:prSet>
      <dgm:spPr/>
    </dgm:pt>
    <dgm:pt modelId="{262BD868-63AA-4A93-A058-B0D11F50A91D}" type="pres">
      <dgm:prSet presAssocID="{4C47C85B-FD38-466A-999A-F72612723778}" presName="sibTrans" presStyleCnt="0"/>
      <dgm:spPr/>
    </dgm:pt>
    <dgm:pt modelId="{5602667A-ADEE-4CC5-B5BE-01CE17B3B3AE}" type="pres">
      <dgm:prSet presAssocID="{F795EDF6-A4E3-4F89-B74D-C94FB94AC082}" presName="node" presStyleLbl="node1" presStyleIdx="1" presStyleCnt="2">
        <dgm:presLayoutVars>
          <dgm:bulletEnabled val="1"/>
        </dgm:presLayoutVars>
      </dgm:prSet>
      <dgm:spPr/>
    </dgm:pt>
  </dgm:ptLst>
  <dgm:cxnLst>
    <dgm:cxn modelId="{68C2D237-1BCB-4D03-B623-F982B26B4AAE}" type="presOf" srcId="{F795EDF6-A4E3-4F89-B74D-C94FB94AC082}" destId="{5602667A-ADEE-4CC5-B5BE-01CE17B3B3AE}" srcOrd="0" destOrd="0" presId="urn:microsoft.com/office/officeart/2005/8/layout/default"/>
    <dgm:cxn modelId="{3B90D660-09C5-4991-B69A-EC8F8280D197}" srcId="{06469B16-D2AE-4479-9F5A-1D10A2A04715}" destId="{F795EDF6-A4E3-4F89-B74D-C94FB94AC082}" srcOrd="1" destOrd="0" parTransId="{12262D06-8D10-4E26-B1BF-02777F47F8DC}" sibTransId="{36EDEB4B-D282-4B8E-83D7-4980811F0C7E}"/>
    <dgm:cxn modelId="{2C080778-66CB-4C13-87F2-CADDA571A66E}" type="presOf" srcId="{06469B16-D2AE-4479-9F5A-1D10A2A04715}" destId="{9F9452E7-DA09-4676-96FE-3BB04413E37C}" srcOrd="0" destOrd="0" presId="urn:microsoft.com/office/officeart/2005/8/layout/default"/>
    <dgm:cxn modelId="{3F96747E-2C49-42DF-82F2-7D675C7A47C8}" srcId="{06469B16-D2AE-4479-9F5A-1D10A2A04715}" destId="{27718543-ED61-4A53-8844-C4D67A798239}" srcOrd="0" destOrd="0" parTransId="{29D85F40-48FD-468A-AE6A-1BAEA5FE5E23}" sibTransId="{4C47C85B-FD38-466A-999A-F72612723778}"/>
    <dgm:cxn modelId="{380EC4A1-E229-4ED1-AAA1-275E74C3915D}" type="presOf" srcId="{27718543-ED61-4A53-8844-C4D67A798239}" destId="{DB1EA1C8-4C5B-4819-927D-B47EFFA5DB68}" srcOrd="0" destOrd="0" presId="urn:microsoft.com/office/officeart/2005/8/layout/default"/>
    <dgm:cxn modelId="{E882DE27-A6FD-4846-B601-1B2CE694DA2E}" type="presParOf" srcId="{9F9452E7-DA09-4676-96FE-3BB04413E37C}" destId="{DB1EA1C8-4C5B-4819-927D-B47EFFA5DB68}" srcOrd="0" destOrd="0" presId="urn:microsoft.com/office/officeart/2005/8/layout/default"/>
    <dgm:cxn modelId="{BDA66924-E52D-453F-A512-891B9047A402}" type="presParOf" srcId="{9F9452E7-DA09-4676-96FE-3BB04413E37C}" destId="{262BD868-63AA-4A93-A058-B0D11F50A91D}" srcOrd="1" destOrd="0" presId="urn:microsoft.com/office/officeart/2005/8/layout/default"/>
    <dgm:cxn modelId="{10BF9854-19A7-4FB0-B405-496875794B0A}" type="presParOf" srcId="{9F9452E7-DA09-4676-96FE-3BB04413E37C}" destId="{5602667A-ADEE-4CC5-B5BE-01CE17B3B3AE}"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74EE67-3787-47B8-9E1E-E53D7BED1FC2}" type="doc">
      <dgm:prSet loTypeId="urn:microsoft.com/office/officeart/2005/8/layout/cycle4" loCatId="relationship" qsTypeId="urn:microsoft.com/office/officeart/2005/8/quickstyle/simple1" qsCatId="simple" csTypeId="urn:microsoft.com/office/officeart/2005/8/colors/colorful1" csCatId="colorful" phldr="1"/>
      <dgm:spPr/>
    </dgm:pt>
    <dgm:pt modelId="{D3F5DEA2-9322-4D66-A582-11503AF2F415}">
      <dgm:prSet phldrT="[Texte]" custT="1"/>
      <dgm:spPr>
        <a:solidFill>
          <a:schemeClr val="accent4"/>
        </a:solidFill>
      </dgm:spPr>
      <dgm:t>
        <a:bodyPr/>
        <a:lstStyle/>
        <a:p>
          <a:r>
            <a:rPr lang="fr-FR" sz="2000" dirty="0"/>
            <a:t>JE // JE</a:t>
          </a:r>
        </a:p>
      </dgm:t>
    </dgm:pt>
    <dgm:pt modelId="{D002A72E-7143-4756-AB93-72005ED30E50}" type="parTrans" cxnId="{30DFF1FB-CA40-4EFB-B9FF-8AC751211072}">
      <dgm:prSet/>
      <dgm:spPr/>
      <dgm:t>
        <a:bodyPr/>
        <a:lstStyle/>
        <a:p>
          <a:endParaRPr lang="fr-FR" sz="2000"/>
        </a:p>
      </dgm:t>
    </dgm:pt>
    <dgm:pt modelId="{4AD1528C-6BE7-4139-9C4C-F72838D7390D}" type="sibTrans" cxnId="{30DFF1FB-CA40-4EFB-B9FF-8AC751211072}">
      <dgm:prSet/>
      <dgm:spPr/>
      <dgm:t>
        <a:bodyPr/>
        <a:lstStyle/>
        <a:p>
          <a:endParaRPr lang="fr-FR" sz="2000"/>
        </a:p>
      </dgm:t>
    </dgm:pt>
    <dgm:pt modelId="{5D5F1E15-3B1C-431D-B51A-735162CFB592}">
      <dgm:prSet phldrT="[Texte]" custT="1"/>
      <dgm:spPr>
        <a:solidFill>
          <a:schemeClr val="accent5"/>
        </a:solidFill>
      </dgm:spPr>
      <dgm:t>
        <a:bodyPr/>
        <a:lstStyle/>
        <a:p>
          <a:r>
            <a:rPr lang="fr-FR" sz="2000"/>
            <a:t>NOUS</a:t>
          </a:r>
        </a:p>
      </dgm:t>
    </dgm:pt>
    <dgm:pt modelId="{0D6AACE9-2C1A-48F9-BA66-96949DECCC75}" type="parTrans" cxnId="{81ECB156-AD8A-4E4E-A2EC-350F249EDB3C}">
      <dgm:prSet/>
      <dgm:spPr/>
      <dgm:t>
        <a:bodyPr/>
        <a:lstStyle/>
        <a:p>
          <a:endParaRPr lang="fr-FR" sz="2000"/>
        </a:p>
      </dgm:t>
    </dgm:pt>
    <dgm:pt modelId="{DB53D5E7-B340-4491-B9A1-52F82A9C5B87}" type="sibTrans" cxnId="{81ECB156-AD8A-4E4E-A2EC-350F249EDB3C}">
      <dgm:prSet/>
      <dgm:spPr/>
      <dgm:t>
        <a:bodyPr/>
        <a:lstStyle/>
        <a:p>
          <a:endParaRPr lang="fr-FR" sz="2000"/>
        </a:p>
      </dgm:t>
    </dgm:pt>
    <dgm:pt modelId="{C9C38FF8-B9DA-4C31-9548-95EFAA2F7AD4}">
      <dgm:prSet phldrT="[Texte]" custT="1"/>
      <dgm:spPr>
        <a:solidFill>
          <a:srgbClr val="00B050"/>
        </a:solidFill>
      </dgm:spPr>
      <dgm:t>
        <a:bodyPr/>
        <a:lstStyle/>
        <a:p>
          <a:r>
            <a:rPr lang="fr-FR" sz="2000"/>
            <a:t>NOUS TOUS</a:t>
          </a:r>
        </a:p>
      </dgm:t>
    </dgm:pt>
    <dgm:pt modelId="{5E7D5EF6-F483-4367-B0B8-0B8E749D5B98}" type="parTrans" cxnId="{4BE9B24D-D538-4169-998D-E887F38057C5}">
      <dgm:prSet/>
      <dgm:spPr/>
      <dgm:t>
        <a:bodyPr/>
        <a:lstStyle/>
        <a:p>
          <a:endParaRPr lang="fr-FR" sz="2000"/>
        </a:p>
      </dgm:t>
    </dgm:pt>
    <dgm:pt modelId="{64B0F076-CB5D-4EA8-869D-185B4C27E197}" type="sibTrans" cxnId="{4BE9B24D-D538-4169-998D-E887F38057C5}">
      <dgm:prSet/>
      <dgm:spPr/>
      <dgm:t>
        <a:bodyPr/>
        <a:lstStyle/>
        <a:p>
          <a:endParaRPr lang="fr-FR" sz="2000"/>
        </a:p>
      </dgm:t>
    </dgm:pt>
    <dgm:pt modelId="{94BE95E8-B8BD-4120-BBAF-AF59BB46B043}">
      <dgm:prSet phldrT="[Texte]" custT="1"/>
      <dgm:spPr>
        <a:solidFill>
          <a:srgbClr val="92D050"/>
        </a:solidFill>
      </dgm:spPr>
      <dgm:t>
        <a:bodyPr/>
        <a:lstStyle/>
        <a:p>
          <a:r>
            <a:rPr lang="fr-FR" sz="2000" dirty="0"/>
            <a:t> ENVIRONNEMENT</a:t>
          </a:r>
        </a:p>
      </dgm:t>
    </dgm:pt>
    <dgm:pt modelId="{BCC83A0D-232E-41CE-A93C-230BD44A6792}" type="parTrans" cxnId="{82CDE83B-7F2F-436B-BCEF-EB3BC3FF2E3D}">
      <dgm:prSet/>
      <dgm:spPr/>
      <dgm:t>
        <a:bodyPr/>
        <a:lstStyle/>
        <a:p>
          <a:endParaRPr lang="fr-FR" sz="2000"/>
        </a:p>
      </dgm:t>
    </dgm:pt>
    <dgm:pt modelId="{96A2BC6C-7981-494D-9485-2FF249A634DE}" type="sibTrans" cxnId="{82CDE83B-7F2F-436B-BCEF-EB3BC3FF2E3D}">
      <dgm:prSet/>
      <dgm:spPr/>
      <dgm:t>
        <a:bodyPr/>
        <a:lstStyle/>
        <a:p>
          <a:endParaRPr lang="fr-FR" sz="2000"/>
        </a:p>
      </dgm:t>
    </dgm:pt>
    <dgm:pt modelId="{98568629-BB40-47A5-AB41-1FAEE665F193}" type="pres">
      <dgm:prSet presAssocID="{B674EE67-3787-47B8-9E1E-E53D7BED1FC2}" presName="cycleMatrixDiagram" presStyleCnt="0">
        <dgm:presLayoutVars>
          <dgm:chMax val="1"/>
          <dgm:dir/>
          <dgm:animLvl val="lvl"/>
          <dgm:resizeHandles val="exact"/>
        </dgm:presLayoutVars>
      </dgm:prSet>
      <dgm:spPr/>
    </dgm:pt>
    <dgm:pt modelId="{A8AE4290-FA39-4E02-B6F3-4C02F0BE295F}" type="pres">
      <dgm:prSet presAssocID="{B674EE67-3787-47B8-9E1E-E53D7BED1FC2}" presName="children" presStyleCnt="0"/>
      <dgm:spPr/>
    </dgm:pt>
    <dgm:pt modelId="{49F07942-43B2-4C92-9288-B7DA2E161716}" type="pres">
      <dgm:prSet presAssocID="{B674EE67-3787-47B8-9E1E-E53D7BED1FC2}" presName="childPlaceholder" presStyleCnt="0"/>
      <dgm:spPr/>
    </dgm:pt>
    <dgm:pt modelId="{B60F9B4C-5485-4E41-A9C6-7171E99EC5AE}" type="pres">
      <dgm:prSet presAssocID="{B674EE67-3787-47B8-9E1E-E53D7BED1FC2}" presName="circle" presStyleCnt="0"/>
      <dgm:spPr/>
    </dgm:pt>
    <dgm:pt modelId="{3572D9ED-44C1-400D-A3C7-7B4433B93F97}" type="pres">
      <dgm:prSet presAssocID="{B674EE67-3787-47B8-9E1E-E53D7BED1FC2}" presName="quadrant1" presStyleLbl="node1" presStyleIdx="0" presStyleCnt="4">
        <dgm:presLayoutVars>
          <dgm:chMax val="1"/>
          <dgm:bulletEnabled val="1"/>
        </dgm:presLayoutVars>
      </dgm:prSet>
      <dgm:spPr/>
    </dgm:pt>
    <dgm:pt modelId="{38F41AC6-092D-4278-B036-78A003096E10}" type="pres">
      <dgm:prSet presAssocID="{B674EE67-3787-47B8-9E1E-E53D7BED1FC2}" presName="quadrant2" presStyleLbl="node1" presStyleIdx="1" presStyleCnt="4">
        <dgm:presLayoutVars>
          <dgm:chMax val="1"/>
          <dgm:bulletEnabled val="1"/>
        </dgm:presLayoutVars>
      </dgm:prSet>
      <dgm:spPr/>
    </dgm:pt>
    <dgm:pt modelId="{24EB9C06-A420-4629-B7B3-934819CA3061}" type="pres">
      <dgm:prSet presAssocID="{B674EE67-3787-47B8-9E1E-E53D7BED1FC2}" presName="quadrant3" presStyleLbl="node1" presStyleIdx="2" presStyleCnt="4">
        <dgm:presLayoutVars>
          <dgm:chMax val="1"/>
          <dgm:bulletEnabled val="1"/>
        </dgm:presLayoutVars>
      </dgm:prSet>
      <dgm:spPr/>
    </dgm:pt>
    <dgm:pt modelId="{B2F4D9BC-6267-4B28-8898-510797177AD3}" type="pres">
      <dgm:prSet presAssocID="{B674EE67-3787-47B8-9E1E-E53D7BED1FC2}" presName="quadrant4" presStyleLbl="node1" presStyleIdx="3" presStyleCnt="4">
        <dgm:presLayoutVars>
          <dgm:chMax val="1"/>
          <dgm:bulletEnabled val="1"/>
        </dgm:presLayoutVars>
      </dgm:prSet>
      <dgm:spPr/>
    </dgm:pt>
    <dgm:pt modelId="{A9409D29-EE14-4AD7-B8AA-45DCDF512520}" type="pres">
      <dgm:prSet presAssocID="{B674EE67-3787-47B8-9E1E-E53D7BED1FC2}" presName="quadrantPlaceholder" presStyleCnt="0"/>
      <dgm:spPr/>
    </dgm:pt>
    <dgm:pt modelId="{57362F48-6ADD-4E37-B25A-BAABA2AF43CD}" type="pres">
      <dgm:prSet presAssocID="{B674EE67-3787-47B8-9E1E-E53D7BED1FC2}" presName="center1" presStyleLbl="fgShp" presStyleIdx="0" presStyleCnt="2"/>
      <dgm:spPr/>
    </dgm:pt>
    <dgm:pt modelId="{418B17A1-9F55-4B25-9BDF-B67DAF842D49}" type="pres">
      <dgm:prSet presAssocID="{B674EE67-3787-47B8-9E1E-E53D7BED1FC2}" presName="center2" presStyleLbl="fgShp" presStyleIdx="1" presStyleCnt="2"/>
      <dgm:spPr/>
    </dgm:pt>
  </dgm:ptLst>
  <dgm:cxnLst>
    <dgm:cxn modelId="{82CDE83B-7F2F-436B-BCEF-EB3BC3FF2E3D}" srcId="{B674EE67-3787-47B8-9E1E-E53D7BED1FC2}" destId="{94BE95E8-B8BD-4120-BBAF-AF59BB46B043}" srcOrd="3" destOrd="0" parTransId="{BCC83A0D-232E-41CE-A93C-230BD44A6792}" sibTransId="{96A2BC6C-7981-494D-9485-2FF249A634DE}"/>
    <dgm:cxn modelId="{4BE9B24D-D538-4169-998D-E887F38057C5}" srcId="{B674EE67-3787-47B8-9E1E-E53D7BED1FC2}" destId="{C9C38FF8-B9DA-4C31-9548-95EFAA2F7AD4}" srcOrd="2" destOrd="0" parTransId="{5E7D5EF6-F483-4367-B0B8-0B8E749D5B98}" sibTransId="{64B0F076-CB5D-4EA8-869D-185B4C27E197}"/>
    <dgm:cxn modelId="{1DCB8256-8426-40CC-B135-FA5EFA4549C0}" type="presOf" srcId="{B674EE67-3787-47B8-9E1E-E53D7BED1FC2}" destId="{98568629-BB40-47A5-AB41-1FAEE665F193}" srcOrd="0" destOrd="0" presId="urn:microsoft.com/office/officeart/2005/8/layout/cycle4"/>
    <dgm:cxn modelId="{81ECB156-AD8A-4E4E-A2EC-350F249EDB3C}" srcId="{B674EE67-3787-47B8-9E1E-E53D7BED1FC2}" destId="{5D5F1E15-3B1C-431D-B51A-735162CFB592}" srcOrd="1" destOrd="0" parTransId="{0D6AACE9-2C1A-48F9-BA66-96949DECCC75}" sibTransId="{DB53D5E7-B340-4491-B9A1-52F82A9C5B87}"/>
    <dgm:cxn modelId="{B8A3955E-CD46-4FCF-9A42-8F55FA3368FE}" type="presOf" srcId="{5D5F1E15-3B1C-431D-B51A-735162CFB592}" destId="{38F41AC6-092D-4278-B036-78A003096E10}" srcOrd="0" destOrd="0" presId="urn:microsoft.com/office/officeart/2005/8/layout/cycle4"/>
    <dgm:cxn modelId="{9265D85F-B690-40C9-876B-C40C778DAB67}" type="presOf" srcId="{C9C38FF8-B9DA-4C31-9548-95EFAA2F7AD4}" destId="{24EB9C06-A420-4629-B7B3-934819CA3061}" srcOrd="0" destOrd="0" presId="urn:microsoft.com/office/officeart/2005/8/layout/cycle4"/>
    <dgm:cxn modelId="{194FBC74-F33D-43AB-ABBF-BFA9FFEE8F3D}" type="presOf" srcId="{D3F5DEA2-9322-4D66-A582-11503AF2F415}" destId="{3572D9ED-44C1-400D-A3C7-7B4433B93F97}" srcOrd="0" destOrd="0" presId="urn:microsoft.com/office/officeart/2005/8/layout/cycle4"/>
    <dgm:cxn modelId="{8D9610C0-751B-4C40-B034-0A6CDE23BD8E}" type="presOf" srcId="{94BE95E8-B8BD-4120-BBAF-AF59BB46B043}" destId="{B2F4D9BC-6267-4B28-8898-510797177AD3}" srcOrd="0" destOrd="0" presId="urn:microsoft.com/office/officeart/2005/8/layout/cycle4"/>
    <dgm:cxn modelId="{30DFF1FB-CA40-4EFB-B9FF-8AC751211072}" srcId="{B674EE67-3787-47B8-9E1E-E53D7BED1FC2}" destId="{D3F5DEA2-9322-4D66-A582-11503AF2F415}" srcOrd="0" destOrd="0" parTransId="{D002A72E-7143-4756-AB93-72005ED30E50}" sibTransId="{4AD1528C-6BE7-4139-9C4C-F72838D7390D}"/>
    <dgm:cxn modelId="{BDFCB2D6-81F8-4430-AEEB-18B093ADED2A}" type="presParOf" srcId="{98568629-BB40-47A5-AB41-1FAEE665F193}" destId="{A8AE4290-FA39-4E02-B6F3-4C02F0BE295F}" srcOrd="0" destOrd="0" presId="urn:microsoft.com/office/officeart/2005/8/layout/cycle4"/>
    <dgm:cxn modelId="{38621F84-DFD2-4CC3-A0B5-12969CDA38A5}" type="presParOf" srcId="{A8AE4290-FA39-4E02-B6F3-4C02F0BE295F}" destId="{49F07942-43B2-4C92-9288-B7DA2E161716}" srcOrd="0" destOrd="0" presId="urn:microsoft.com/office/officeart/2005/8/layout/cycle4"/>
    <dgm:cxn modelId="{F28D008E-5332-4FA7-8A76-BB7045BEF1F2}" type="presParOf" srcId="{98568629-BB40-47A5-AB41-1FAEE665F193}" destId="{B60F9B4C-5485-4E41-A9C6-7171E99EC5AE}" srcOrd="1" destOrd="0" presId="urn:microsoft.com/office/officeart/2005/8/layout/cycle4"/>
    <dgm:cxn modelId="{B474B3CC-837E-4B16-A3FB-E25BD9E2AB65}" type="presParOf" srcId="{B60F9B4C-5485-4E41-A9C6-7171E99EC5AE}" destId="{3572D9ED-44C1-400D-A3C7-7B4433B93F97}" srcOrd="0" destOrd="0" presId="urn:microsoft.com/office/officeart/2005/8/layout/cycle4"/>
    <dgm:cxn modelId="{05F124E5-6F30-4020-AFFF-FA5BB8679C40}" type="presParOf" srcId="{B60F9B4C-5485-4E41-A9C6-7171E99EC5AE}" destId="{38F41AC6-092D-4278-B036-78A003096E10}" srcOrd="1" destOrd="0" presId="urn:microsoft.com/office/officeart/2005/8/layout/cycle4"/>
    <dgm:cxn modelId="{3DEA5A8A-CC81-4737-99FA-B26ED2FD83EE}" type="presParOf" srcId="{B60F9B4C-5485-4E41-A9C6-7171E99EC5AE}" destId="{24EB9C06-A420-4629-B7B3-934819CA3061}" srcOrd="2" destOrd="0" presId="urn:microsoft.com/office/officeart/2005/8/layout/cycle4"/>
    <dgm:cxn modelId="{225F4A77-EBBB-47AF-A0F5-7FE1609A2123}" type="presParOf" srcId="{B60F9B4C-5485-4E41-A9C6-7171E99EC5AE}" destId="{B2F4D9BC-6267-4B28-8898-510797177AD3}" srcOrd="3" destOrd="0" presId="urn:microsoft.com/office/officeart/2005/8/layout/cycle4"/>
    <dgm:cxn modelId="{62B084D2-847B-4153-91AD-AE3CD8014720}" type="presParOf" srcId="{B60F9B4C-5485-4E41-A9C6-7171E99EC5AE}" destId="{A9409D29-EE14-4AD7-B8AA-45DCDF512520}" srcOrd="4" destOrd="0" presId="urn:microsoft.com/office/officeart/2005/8/layout/cycle4"/>
    <dgm:cxn modelId="{5BC1F1DA-C5A4-402C-A46E-823298AE3CD1}" type="presParOf" srcId="{98568629-BB40-47A5-AB41-1FAEE665F193}" destId="{57362F48-6ADD-4E37-B25A-BAABA2AF43CD}" srcOrd="2" destOrd="0" presId="urn:microsoft.com/office/officeart/2005/8/layout/cycle4"/>
    <dgm:cxn modelId="{472CAC03-C2C6-435F-B9E4-BDBFBC8CDAA5}" type="presParOf" srcId="{98568629-BB40-47A5-AB41-1FAEE665F193}" destId="{418B17A1-9F55-4B25-9BDF-B67DAF842D49}"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F39F855-A5BB-45FD-80AA-843631CE7768}" type="doc">
      <dgm:prSet loTypeId="urn:microsoft.com/office/officeart/2005/8/layout/gear1" loCatId="process" qsTypeId="urn:microsoft.com/office/officeart/2005/8/quickstyle/simple1" qsCatId="simple" csTypeId="urn:microsoft.com/office/officeart/2005/8/colors/accent1_2" csCatId="accent1" phldr="1"/>
      <dgm:spPr/>
    </dgm:pt>
    <dgm:pt modelId="{C6B71F08-A3BE-4F99-A248-58CC7F61E36C}">
      <dgm:prSet phldrT="[Texte]"/>
      <dgm:spPr/>
      <dgm:t>
        <a:bodyPr/>
        <a:lstStyle/>
        <a:p>
          <a:r>
            <a:rPr lang="fr-FR"/>
            <a:t>O</a:t>
          </a:r>
        </a:p>
      </dgm:t>
    </dgm:pt>
    <dgm:pt modelId="{36FA7112-3945-4384-87FD-FF2F3F620953}" type="parTrans" cxnId="{DF971D26-88A3-4380-ACD8-93713AEE7AEA}">
      <dgm:prSet/>
      <dgm:spPr/>
      <dgm:t>
        <a:bodyPr/>
        <a:lstStyle/>
        <a:p>
          <a:endParaRPr lang="fr-FR"/>
        </a:p>
      </dgm:t>
    </dgm:pt>
    <dgm:pt modelId="{0AF1CF9E-BDEF-4768-B576-D30B270AD148}" type="sibTrans" cxnId="{DF971D26-88A3-4380-ACD8-93713AEE7AEA}">
      <dgm:prSet/>
      <dgm:spPr/>
      <dgm:t>
        <a:bodyPr/>
        <a:lstStyle/>
        <a:p>
          <a:endParaRPr lang="fr-FR"/>
        </a:p>
      </dgm:t>
    </dgm:pt>
    <dgm:pt modelId="{1696EA0D-1D5C-408B-BCBD-6BFFF11E2D98}">
      <dgm:prSet phldrT="[Texte]"/>
      <dgm:spPr/>
      <dgm:t>
        <a:bodyPr/>
        <a:lstStyle/>
        <a:p>
          <a:r>
            <a:rPr lang="fr-FR"/>
            <a:t>R</a:t>
          </a:r>
        </a:p>
      </dgm:t>
    </dgm:pt>
    <dgm:pt modelId="{BB328436-979D-4ABE-B87A-9A4A5E5BD7AE}" type="parTrans" cxnId="{33396EE2-4D6E-4DEC-B179-0BA938BD5269}">
      <dgm:prSet/>
      <dgm:spPr/>
      <dgm:t>
        <a:bodyPr/>
        <a:lstStyle/>
        <a:p>
          <a:endParaRPr lang="fr-FR"/>
        </a:p>
      </dgm:t>
    </dgm:pt>
    <dgm:pt modelId="{2DAF5324-7B2F-4A40-A8EB-A9AB5A66D644}" type="sibTrans" cxnId="{33396EE2-4D6E-4DEC-B179-0BA938BD5269}">
      <dgm:prSet/>
      <dgm:spPr/>
      <dgm:t>
        <a:bodyPr/>
        <a:lstStyle/>
        <a:p>
          <a:endParaRPr lang="fr-FR"/>
        </a:p>
      </dgm:t>
    </dgm:pt>
    <dgm:pt modelId="{3402A177-9D72-4E36-8DA9-740D52AD708C}">
      <dgm:prSet phldrT="[Texte]"/>
      <dgm:spPr/>
      <dgm:t>
        <a:bodyPr/>
        <a:lstStyle/>
        <a:p>
          <a:r>
            <a:rPr lang="fr-FR"/>
            <a:t>L</a:t>
          </a:r>
        </a:p>
      </dgm:t>
    </dgm:pt>
    <dgm:pt modelId="{F72A44F8-752F-43AA-BF8C-EBC3DB162CB0}" type="parTrans" cxnId="{8CA150E2-0EE5-4781-BFA1-EA6599CE451D}">
      <dgm:prSet/>
      <dgm:spPr/>
      <dgm:t>
        <a:bodyPr/>
        <a:lstStyle/>
        <a:p>
          <a:endParaRPr lang="fr-FR"/>
        </a:p>
      </dgm:t>
    </dgm:pt>
    <dgm:pt modelId="{8F353868-1AC6-4DE3-9475-BD5283922D65}" type="sibTrans" cxnId="{8CA150E2-0EE5-4781-BFA1-EA6599CE451D}">
      <dgm:prSet/>
      <dgm:spPr/>
      <dgm:t>
        <a:bodyPr/>
        <a:lstStyle/>
        <a:p>
          <a:endParaRPr lang="fr-FR"/>
        </a:p>
      </dgm:t>
    </dgm:pt>
    <dgm:pt modelId="{E4196BF7-878D-42DE-81B1-859B330DFC25}" type="pres">
      <dgm:prSet presAssocID="{BF39F855-A5BB-45FD-80AA-843631CE7768}" presName="composite" presStyleCnt="0">
        <dgm:presLayoutVars>
          <dgm:chMax val="3"/>
          <dgm:animLvl val="lvl"/>
          <dgm:resizeHandles val="exact"/>
        </dgm:presLayoutVars>
      </dgm:prSet>
      <dgm:spPr/>
    </dgm:pt>
    <dgm:pt modelId="{85B78B04-D079-48E1-BCA9-6E2871AAB767}" type="pres">
      <dgm:prSet presAssocID="{C6B71F08-A3BE-4F99-A248-58CC7F61E36C}" presName="gear1" presStyleLbl="node1" presStyleIdx="0" presStyleCnt="3">
        <dgm:presLayoutVars>
          <dgm:chMax val="1"/>
          <dgm:bulletEnabled val="1"/>
        </dgm:presLayoutVars>
      </dgm:prSet>
      <dgm:spPr/>
    </dgm:pt>
    <dgm:pt modelId="{2FBD3719-256E-4A63-B54A-1049FC7E612F}" type="pres">
      <dgm:prSet presAssocID="{C6B71F08-A3BE-4F99-A248-58CC7F61E36C}" presName="gear1srcNode" presStyleLbl="node1" presStyleIdx="0" presStyleCnt="3"/>
      <dgm:spPr/>
    </dgm:pt>
    <dgm:pt modelId="{4A0D6E42-A8CE-44FB-A49B-76EF69B9E769}" type="pres">
      <dgm:prSet presAssocID="{C6B71F08-A3BE-4F99-A248-58CC7F61E36C}" presName="gear1dstNode" presStyleLbl="node1" presStyleIdx="0" presStyleCnt="3"/>
      <dgm:spPr/>
    </dgm:pt>
    <dgm:pt modelId="{958B6251-330E-452D-B831-EAFAC74BBCEE}" type="pres">
      <dgm:prSet presAssocID="{1696EA0D-1D5C-408B-BCBD-6BFFF11E2D98}" presName="gear2" presStyleLbl="node1" presStyleIdx="1" presStyleCnt="3">
        <dgm:presLayoutVars>
          <dgm:chMax val="1"/>
          <dgm:bulletEnabled val="1"/>
        </dgm:presLayoutVars>
      </dgm:prSet>
      <dgm:spPr/>
    </dgm:pt>
    <dgm:pt modelId="{18C94336-700A-4C63-A449-D4A0C4387ACE}" type="pres">
      <dgm:prSet presAssocID="{1696EA0D-1D5C-408B-BCBD-6BFFF11E2D98}" presName="gear2srcNode" presStyleLbl="node1" presStyleIdx="1" presStyleCnt="3"/>
      <dgm:spPr/>
    </dgm:pt>
    <dgm:pt modelId="{73EB7290-9A87-464E-BE67-FA68B7F3CA7C}" type="pres">
      <dgm:prSet presAssocID="{1696EA0D-1D5C-408B-BCBD-6BFFF11E2D98}" presName="gear2dstNode" presStyleLbl="node1" presStyleIdx="1" presStyleCnt="3"/>
      <dgm:spPr/>
    </dgm:pt>
    <dgm:pt modelId="{4AF3177E-CF3E-4CE9-B14A-7B7B1966D1C9}" type="pres">
      <dgm:prSet presAssocID="{3402A177-9D72-4E36-8DA9-740D52AD708C}" presName="gear3" presStyleLbl="node1" presStyleIdx="2" presStyleCnt="3" custLinFactNeighborX="-1640" custLinFactNeighborY="-3281"/>
      <dgm:spPr/>
    </dgm:pt>
    <dgm:pt modelId="{5905425B-C845-4A34-A315-BD5E2E3F5986}" type="pres">
      <dgm:prSet presAssocID="{3402A177-9D72-4E36-8DA9-740D52AD708C}" presName="gear3tx" presStyleLbl="node1" presStyleIdx="2" presStyleCnt="3">
        <dgm:presLayoutVars>
          <dgm:chMax val="1"/>
          <dgm:bulletEnabled val="1"/>
        </dgm:presLayoutVars>
      </dgm:prSet>
      <dgm:spPr/>
    </dgm:pt>
    <dgm:pt modelId="{34AAB6AB-1F07-45A3-9D85-C98647AC9C08}" type="pres">
      <dgm:prSet presAssocID="{3402A177-9D72-4E36-8DA9-740D52AD708C}" presName="gear3srcNode" presStyleLbl="node1" presStyleIdx="2" presStyleCnt="3"/>
      <dgm:spPr/>
    </dgm:pt>
    <dgm:pt modelId="{6C6A2975-4C6F-461C-A5EB-7795534E0D4E}" type="pres">
      <dgm:prSet presAssocID="{3402A177-9D72-4E36-8DA9-740D52AD708C}" presName="gear3dstNode" presStyleLbl="node1" presStyleIdx="2" presStyleCnt="3"/>
      <dgm:spPr/>
    </dgm:pt>
    <dgm:pt modelId="{C6F07186-4F53-49EE-B5DD-75F47956DC72}" type="pres">
      <dgm:prSet presAssocID="{0AF1CF9E-BDEF-4768-B576-D30B270AD148}" presName="connector1" presStyleLbl="sibTrans2D1" presStyleIdx="0" presStyleCnt="3"/>
      <dgm:spPr/>
    </dgm:pt>
    <dgm:pt modelId="{1111130A-E79D-44A4-BAF1-3CF95C996A9B}" type="pres">
      <dgm:prSet presAssocID="{2DAF5324-7B2F-4A40-A8EB-A9AB5A66D644}" presName="connector2" presStyleLbl="sibTrans2D1" presStyleIdx="1" presStyleCnt="3"/>
      <dgm:spPr/>
    </dgm:pt>
    <dgm:pt modelId="{408B58FB-EB20-4C4D-93AB-740CCEED1AB9}" type="pres">
      <dgm:prSet presAssocID="{8F353868-1AC6-4DE3-9475-BD5283922D65}" presName="connector3" presStyleLbl="sibTrans2D1" presStyleIdx="2" presStyleCnt="3"/>
      <dgm:spPr/>
    </dgm:pt>
  </dgm:ptLst>
  <dgm:cxnLst>
    <dgm:cxn modelId="{DF91770B-4C79-4B77-B1FA-C5E921BC96A7}" type="presOf" srcId="{1696EA0D-1D5C-408B-BCBD-6BFFF11E2D98}" destId="{73EB7290-9A87-464E-BE67-FA68B7F3CA7C}" srcOrd="2" destOrd="0" presId="urn:microsoft.com/office/officeart/2005/8/layout/gear1"/>
    <dgm:cxn modelId="{82B03913-631B-49BB-8E70-282AB507F7A1}" type="presOf" srcId="{3402A177-9D72-4E36-8DA9-740D52AD708C}" destId="{6C6A2975-4C6F-461C-A5EB-7795534E0D4E}" srcOrd="3" destOrd="0" presId="urn:microsoft.com/office/officeart/2005/8/layout/gear1"/>
    <dgm:cxn modelId="{DF971D26-88A3-4380-ACD8-93713AEE7AEA}" srcId="{BF39F855-A5BB-45FD-80AA-843631CE7768}" destId="{C6B71F08-A3BE-4F99-A248-58CC7F61E36C}" srcOrd="0" destOrd="0" parTransId="{36FA7112-3945-4384-87FD-FF2F3F620953}" sibTransId="{0AF1CF9E-BDEF-4768-B576-D30B270AD148}"/>
    <dgm:cxn modelId="{0F9F6129-5BED-434B-B1AF-E67B23C43B93}" type="presOf" srcId="{1696EA0D-1D5C-408B-BCBD-6BFFF11E2D98}" destId="{18C94336-700A-4C63-A449-D4A0C4387ACE}" srcOrd="1" destOrd="0" presId="urn:microsoft.com/office/officeart/2005/8/layout/gear1"/>
    <dgm:cxn modelId="{C34EC53C-7028-43CE-8C90-0B940578C398}" type="presOf" srcId="{0AF1CF9E-BDEF-4768-B576-D30B270AD148}" destId="{C6F07186-4F53-49EE-B5DD-75F47956DC72}" srcOrd="0" destOrd="0" presId="urn:microsoft.com/office/officeart/2005/8/layout/gear1"/>
    <dgm:cxn modelId="{4502B044-5CFB-4E82-99A7-B08C593E4335}" type="presOf" srcId="{3402A177-9D72-4E36-8DA9-740D52AD708C}" destId="{4AF3177E-CF3E-4CE9-B14A-7B7B1966D1C9}" srcOrd="0" destOrd="0" presId="urn:microsoft.com/office/officeart/2005/8/layout/gear1"/>
    <dgm:cxn modelId="{247A1B45-2972-4FA1-9D8F-C556CDAADCE9}" type="presOf" srcId="{1696EA0D-1D5C-408B-BCBD-6BFFF11E2D98}" destId="{958B6251-330E-452D-B831-EAFAC74BBCEE}" srcOrd="0" destOrd="0" presId="urn:microsoft.com/office/officeart/2005/8/layout/gear1"/>
    <dgm:cxn modelId="{B1B35D57-9C8A-4AAD-9DBB-AAA00C79E1B8}" type="presOf" srcId="{C6B71F08-A3BE-4F99-A248-58CC7F61E36C}" destId="{4A0D6E42-A8CE-44FB-A49B-76EF69B9E769}" srcOrd="2" destOrd="0" presId="urn:microsoft.com/office/officeart/2005/8/layout/gear1"/>
    <dgm:cxn modelId="{2120096A-526A-471D-A2F5-5B27D9C57CA7}" type="presOf" srcId="{C6B71F08-A3BE-4F99-A248-58CC7F61E36C}" destId="{2FBD3719-256E-4A63-B54A-1049FC7E612F}" srcOrd="1" destOrd="0" presId="urn:microsoft.com/office/officeart/2005/8/layout/gear1"/>
    <dgm:cxn modelId="{07A1147F-09F6-4203-A6C0-15D17D286709}" type="presOf" srcId="{8F353868-1AC6-4DE3-9475-BD5283922D65}" destId="{408B58FB-EB20-4C4D-93AB-740CCEED1AB9}" srcOrd="0" destOrd="0" presId="urn:microsoft.com/office/officeart/2005/8/layout/gear1"/>
    <dgm:cxn modelId="{D12C9B8D-2FFE-43E8-BA42-A0F691C05985}" type="presOf" srcId="{3402A177-9D72-4E36-8DA9-740D52AD708C}" destId="{5905425B-C845-4A34-A315-BD5E2E3F5986}" srcOrd="1" destOrd="0" presId="urn:microsoft.com/office/officeart/2005/8/layout/gear1"/>
    <dgm:cxn modelId="{DA5464BA-51BA-4AC8-9F63-4E8D937AD31F}" type="presOf" srcId="{2DAF5324-7B2F-4A40-A8EB-A9AB5A66D644}" destId="{1111130A-E79D-44A4-BAF1-3CF95C996A9B}" srcOrd="0" destOrd="0" presId="urn:microsoft.com/office/officeart/2005/8/layout/gear1"/>
    <dgm:cxn modelId="{3AC5FCC0-5E84-4F2C-AAF4-AA93A91B1496}" type="presOf" srcId="{C6B71F08-A3BE-4F99-A248-58CC7F61E36C}" destId="{85B78B04-D079-48E1-BCA9-6E2871AAB767}" srcOrd="0" destOrd="0" presId="urn:microsoft.com/office/officeart/2005/8/layout/gear1"/>
    <dgm:cxn modelId="{A2ABA2DA-8EED-4E85-AA26-B1D090855C8A}" type="presOf" srcId="{BF39F855-A5BB-45FD-80AA-843631CE7768}" destId="{E4196BF7-878D-42DE-81B1-859B330DFC25}" srcOrd="0" destOrd="0" presId="urn:microsoft.com/office/officeart/2005/8/layout/gear1"/>
    <dgm:cxn modelId="{8CA150E2-0EE5-4781-BFA1-EA6599CE451D}" srcId="{BF39F855-A5BB-45FD-80AA-843631CE7768}" destId="{3402A177-9D72-4E36-8DA9-740D52AD708C}" srcOrd="2" destOrd="0" parTransId="{F72A44F8-752F-43AA-BF8C-EBC3DB162CB0}" sibTransId="{8F353868-1AC6-4DE3-9475-BD5283922D65}"/>
    <dgm:cxn modelId="{33396EE2-4D6E-4DEC-B179-0BA938BD5269}" srcId="{BF39F855-A5BB-45FD-80AA-843631CE7768}" destId="{1696EA0D-1D5C-408B-BCBD-6BFFF11E2D98}" srcOrd="1" destOrd="0" parTransId="{BB328436-979D-4ABE-B87A-9A4A5E5BD7AE}" sibTransId="{2DAF5324-7B2F-4A40-A8EB-A9AB5A66D644}"/>
    <dgm:cxn modelId="{075D22F0-F791-47C9-B273-F03EB6B2EDEB}" type="presOf" srcId="{3402A177-9D72-4E36-8DA9-740D52AD708C}" destId="{34AAB6AB-1F07-45A3-9D85-C98647AC9C08}" srcOrd="2" destOrd="0" presId="urn:microsoft.com/office/officeart/2005/8/layout/gear1"/>
    <dgm:cxn modelId="{1F084D68-E2E5-40AB-A95F-5E69E307D67C}" type="presParOf" srcId="{E4196BF7-878D-42DE-81B1-859B330DFC25}" destId="{85B78B04-D079-48E1-BCA9-6E2871AAB767}" srcOrd="0" destOrd="0" presId="urn:microsoft.com/office/officeart/2005/8/layout/gear1"/>
    <dgm:cxn modelId="{D8626AF7-CB76-425E-B248-6247FAE145F1}" type="presParOf" srcId="{E4196BF7-878D-42DE-81B1-859B330DFC25}" destId="{2FBD3719-256E-4A63-B54A-1049FC7E612F}" srcOrd="1" destOrd="0" presId="urn:microsoft.com/office/officeart/2005/8/layout/gear1"/>
    <dgm:cxn modelId="{ED4A29CF-953C-451C-95F7-6DAE8B29E16A}" type="presParOf" srcId="{E4196BF7-878D-42DE-81B1-859B330DFC25}" destId="{4A0D6E42-A8CE-44FB-A49B-76EF69B9E769}" srcOrd="2" destOrd="0" presId="urn:microsoft.com/office/officeart/2005/8/layout/gear1"/>
    <dgm:cxn modelId="{7636E0F2-1972-4DD4-B7DB-068D5AC2B425}" type="presParOf" srcId="{E4196BF7-878D-42DE-81B1-859B330DFC25}" destId="{958B6251-330E-452D-B831-EAFAC74BBCEE}" srcOrd="3" destOrd="0" presId="urn:microsoft.com/office/officeart/2005/8/layout/gear1"/>
    <dgm:cxn modelId="{44B03BED-70AF-4758-8419-B8B909E53F5B}" type="presParOf" srcId="{E4196BF7-878D-42DE-81B1-859B330DFC25}" destId="{18C94336-700A-4C63-A449-D4A0C4387ACE}" srcOrd="4" destOrd="0" presId="urn:microsoft.com/office/officeart/2005/8/layout/gear1"/>
    <dgm:cxn modelId="{832F1FA0-3CED-4FD1-8D45-757B27CC7A46}" type="presParOf" srcId="{E4196BF7-878D-42DE-81B1-859B330DFC25}" destId="{73EB7290-9A87-464E-BE67-FA68B7F3CA7C}" srcOrd="5" destOrd="0" presId="urn:microsoft.com/office/officeart/2005/8/layout/gear1"/>
    <dgm:cxn modelId="{99BE380C-D5ED-45E1-8CDA-FACF3E3A7409}" type="presParOf" srcId="{E4196BF7-878D-42DE-81B1-859B330DFC25}" destId="{4AF3177E-CF3E-4CE9-B14A-7B7B1966D1C9}" srcOrd="6" destOrd="0" presId="urn:microsoft.com/office/officeart/2005/8/layout/gear1"/>
    <dgm:cxn modelId="{0607356E-0213-455F-A3B6-29FAABE217ED}" type="presParOf" srcId="{E4196BF7-878D-42DE-81B1-859B330DFC25}" destId="{5905425B-C845-4A34-A315-BD5E2E3F5986}" srcOrd="7" destOrd="0" presId="urn:microsoft.com/office/officeart/2005/8/layout/gear1"/>
    <dgm:cxn modelId="{4BF60C5B-4620-40C5-BC85-CA837A507FFF}" type="presParOf" srcId="{E4196BF7-878D-42DE-81B1-859B330DFC25}" destId="{34AAB6AB-1F07-45A3-9D85-C98647AC9C08}" srcOrd="8" destOrd="0" presId="urn:microsoft.com/office/officeart/2005/8/layout/gear1"/>
    <dgm:cxn modelId="{7090A265-B75E-41C9-96FD-E2734D1836D3}" type="presParOf" srcId="{E4196BF7-878D-42DE-81B1-859B330DFC25}" destId="{6C6A2975-4C6F-461C-A5EB-7795534E0D4E}" srcOrd="9" destOrd="0" presId="urn:microsoft.com/office/officeart/2005/8/layout/gear1"/>
    <dgm:cxn modelId="{D76D0A17-AD2E-4E82-A802-09AE77CF76E5}" type="presParOf" srcId="{E4196BF7-878D-42DE-81B1-859B330DFC25}" destId="{C6F07186-4F53-49EE-B5DD-75F47956DC72}" srcOrd="10" destOrd="0" presId="urn:microsoft.com/office/officeart/2005/8/layout/gear1"/>
    <dgm:cxn modelId="{B207E58E-48F6-47B9-9731-07E73F5C467E}" type="presParOf" srcId="{E4196BF7-878D-42DE-81B1-859B330DFC25}" destId="{1111130A-E79D-44A4-BAF1-3CF95C996A9B}" srcOrd="11" destOrd="0" presId="urn:microsoft.com/office/officeart/2005/8/layout/gear1"/>
    <dgm:cxn modelId="{6DB983C0-3C8A-40D2-9CDA-A5F4633E9737}" type="presParOf" srcId="{E4196BF7-878D-42DE-81B1-859B330DFC25}" destId="{408B58FB-EB20-4C4D-93AB-740CCEED1AB9}" srcOrd="12" destOrd="0" presId="urn:microsoft.com/office/officeart/2005/8/layout/gear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64F10D8-CB5B-4882-B5D5-34A83E0E0E5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6B89B299-73F0-4F69-B1AB-EA76BA23EC76}">
      <dgm:prSet phldrT="[Texte]"/>
      <dgm:spPr/>
      <dgm:t>
        <a:bodyPr/>
        <a:lstStyle/>
        <a:p>
          <a:r>
            <a:rPr lang="fr-FR" dirty="0"/>
            <a:t>Inclusion</a:t>
          </a:r>
        </a:p>
        <a:p>
          <a:r>
            <a:rPr lang="fr-FR" dirty="0"/>
            <a:t>JE</a:t>
          </a:r>
        </a:p>
      </dgm:t>
    </dgm:pt>
    <dgm:pt modelId="{46D6F8AC-A963-422C-BF3B-28446E4F007B}" type="parTrans" cxnId="{A06F4628-5FD1-4E22-A56E-22E53C47435B}">
      <dgm:prSet/>
      <dgm:spPr/>
      <dgm:t>
        <a:bodyPr/>
        <a:lstStyle/>
        <a:p>
          <a:endParaRPr lang="fr-FR"/>
        </a:p>
      </dgm:t>
    </dgm:pt>
    <dgm:pt modelId="{A6BD6615-B180-4271-B62F-4F5C588C8EAE}" type="sibTrans" cxnId="{A06F4628-5FD1-4E22-A56E-22E53C47435B}">
      <dgm:prSet/>
      <dgm:spPr/>
      <dgm:t>
        <a:bodyPr/>
        <a:lstStyle/>
        <a:p>
          <a:endParaRPr lang="fr-FR"/>
        </a:p>
      </dgm:t>
    </dgm:pt>
    <dgm:pt modelId="{F21034DE-7764-423E-ADB1-F2795DD4DDA8}">
      <dgm:prSet phldrT="[Texte]" custT="1"/>
      <dgm:spPr/>
      <dgm:t>
        <a:bodyPr/>
        <a:lstStyle/>
        <a:p>
          <a:r>
            <a:rPr lang="fr-FR" sz="2000" dirty="0"/>
            <a:t>La rencontre amène à la décision de poursuivre ou non.</a:t>
          </a:r>
        </a:p>
      </dgm:t>
    </dgm:pt>
    <dgm:pt modelId="{F83B5B6D-323F-4013-AE3B-A0B536F8B3D6}" type="parTrans" cxnId="{0CD750C4-DCF3-4E26-9133-E11B11A3CA46}">
      <dgm:prSet/>
      <dgm:spPr/>
      <dgm:t>
        <a:bodyPr/>
        <a:lstStyle/>
        <a:p>
          <a:endParaRPr lang="fr-FR"/>
        </a:p>
      </dgm:t>
    </dgm:pt>
    <dgm:pt modelId="{E281C961-7C4A-4BEB-9275-96F6849A5EDD}" type="sibTrans" cxnId="{0CD750C4-DCF3-4E26-9133-E11B11A3CA46}">
      <dgm:prSet/>
      <dgm:spPr/>
      <dgm:t>
        <a:bodyPr/>
        <a:lstStyle/>
        <a:p>
          <a:endParaRPr lang="fr-FR"/>
        </a:p>
      </dgm:t>
    </dgm:pt>
    <dgm:pt modelId="{E3920044-C1FF-415F-93F8-998B10C8B80D}">
      <dgm:prSet phldrT="[Texte]" custT="1"/>
      <dgm:spPr/>
      <dgm:t>
        <a:bodyPr/>
        <a:lstStyle/>
        <a:p>
          <a:r>
            <a:rPr lang="fr-FR" sz="2000" dirty="0">
              <a:solidFill>
                <a:srgbClr val="FF0000"/>
              </a:solidFill>
            </a:rPr>
            <a:t>J’ai peur d’être abandonné</a:t>
          </a:r>
        </a:p>
      </dgm:t>
    </dgm:pt>
    <dgm:pt modelId="{D2D1CAE6-36B1-4844-9270-977AF398D76E}" type="parTrans" cxnId="{D1F55E07-3894-4D4D-95C7-FA8D3B00B36E}">
      <dgm:prSet/>
      <dgm:spPr/>
      <dgm:t>
        <a:bodyPr/>
        <a:lstStyle/>
        <a:p>
          <a:endParaRPr lang="fr-FR"/>
        </a:p>
      </dgm:t>
    </dgm:pt>
    <dgm:pt modelId="{81267112-F3A1-4E68-A497-C5E88748A0FA}" type="sibTrans" cxnId="{D1F55E07-3894-4D4D-95C7-FA8D3B00B36E}">
      <dgm:prSet/>
      <dgm:spPr/>
      <dgm:t>
        <a:bodyPr/>
        <a:lstStyle/>
        <a:p>
          <a:endParaRPr lang="fr-FR"/>
        </a:p>
      </dgm:t>
    </dgm:pt>
    <dgm:pt modelId="{92C578D1-3078-472E-94F4-84343A4777D2}">
      <dgm:prSet phldrT="[Texte]"/>
      <dgm:spPr/>
      <dgm:t>
        <a:bodyPr/>
        <a:lstStyle/>
        <a:p>
          <a:r>
            <a:rPr lang="fr-FR" dirty="0"/>
            <a:t>Contrôle</a:t>
          </a:r>
        </a:p>
        <a:p>
          <a:r>
            <a:rPr lang="fr-FR" dirty="0"/>
            <a:t>NOUS</a:t>
          </a:r>
        </a:p>
      </dgm:t>
    </dgm:pt>
    <dgm:pt modelId="{BE6B1CD7-88BD-407D-ADEB-1ABDCC319165}" type="parTrans" cxnId="{A5248F92-982F-40B1-9853-8CF80C23143B}">
      <dgm:prSet/>
      <dgm:spPr/>
      <dgm:t>
        <a:bodyPr/>
        <a:lstStyle/>
        <a:p>
          <a:endParaRPr lang="fr-FR"/>
        </a:p>
      </dgm:t>
    </dgm:pt>
    <dgm:pt modelId="{7810D38F-AF72-41F9-85ED-C61259015B79}" type="sibTrans" cxnId="{A5248F92-982F-40B1-9853-8CF80C23143B}">
      <dgm:prSet/>
      <dgm:spPr/>
      <dgm:t>
        <a:bodyPr/>
        <a:lstStyle/>
        <a:p>
          <a:endParaRPr lang="fr-FR"/>
        </a:p>
      </dgm:t>
    </dgm:pt>
    <dgm:pt modelId="{1237A07E-DCE1-4603-A95C-BB2E7435F13D}">
      <dgm:prSet phldrT="[Texte]" custT="1"/>
      <dgm:spPr/>
      <dgm:t>
        <a:bodyPr/>
        <a:lstStyle/>
        <a:p>
          <a:r>
            <a:rPr lang="fr-FR" sz="2000" dirty="0"/>
            <a:t>Je prends en charge // Confrontation et relation dans le groupe.</a:t>
          </a:r>
        </a:p>
      </dgm:t>
    </dgm:pt>
    <dgm:pt modelId="{7CA5BC70-33FA-4437-B16C-6133BAB758E4}" type="parTrans" cxnId="{DBAD1AED-1E2D-49EB-94A2-347DAD1121ED}">
      <dgm:prSet/>
      <dgm:spPr/>
      <dgm:t>
        <a:bodyPr/>
        <a:lstStyle/>
        <a:p>
          <a:endParaRPr lang="fr-FR"/>
        </a:p>
      </dgm:t>
    </dgm:pt>
    <dgm:pt modelId="{5001D3F3-8294-4F17-92B0-89A25056F50F}" type="sibTrans" cxnId="{DBAD1AED-1E2D-49EB-94A2-347DAD1121ED}">
      <dgm:prSet/>
      <dgm:spPr/>
      <dgm:t>
        <a:bodyPr/>
        <a:lstStyle/>
        <a:p>
          <a:endParaRPr lang="fr-FR"/>
        </a:p>
      </dgm:t>
    </dgm:pt>
    <dgm:pt modelId="{A3DB62C5-C1E0-4C36-825B-DC3AD639936C}">
      <dgm:prSet phldrT="[Texte]" custT="1"/>
      <dgm:spPr/>
      <dgm:t>
        <a:bodyPr/>
        <a:lstStyle/>
        <a:p>
          <a:r>
            <a:rPr lang="fr-FR" sz="2000" dirty="0">
              <a:solidFill>
                <a:srgbClr val="FF0000"/>
              </a:solidFill>
            </a:rPr>
            <a:t>J’ai peur d’être humilié</a:t>
          </a:r>
        </a:p>
      </dgm:t>
    </dgm:pt>
    <dgm:pt modelId="{E2454BCF-66B5-4EC6-A616-1A9FF9B74874}" type="parTrans" cxnId="{0E2D9272-3195-4D59-A229-2C02E77B0789}">
      <dgm:prSet/>
      <dgm:spPr/>
      <dgm:t>
        <a:bodyPr/>
        <a:lstStyle/>
        <a:p>
          <a:endParaRPr lang="fr-FR"/>
        </a:p>
      </dgm:t>
    </dgm:pt>
    <dgm:pt modelId="{63709BA4-4B53-4614-AE13-3055323B9F49}" type="sibTrans" cxnId="{0E2D9272-3195-4D59-A229-2C02E77B0789}">
      <dgm:prSet/>
      <dgm:spPr/>
      <dgm:t>
        <a:bodyPr/>
        <a:lstStyle/>
        <a:p>
          <a:endParaRPr lang="fr-FR"/>
        </a:p>
      </dgm:t>
    </dgm:pt>
    <dgm:pt modelId="{E04137CA-6FCF-4EC9-BCA4-8D63AC40E240}">
      <dgm:prSet phldrT="[Texte]"/>
      <dgm:spPr/>
      <dgm:t>
        <a:bodyPr/>
        <a:lstStyle/>
        <a:p>
          <a:r>
            <a:rPr lang="fr-FR" dirty="0"/>
            <a:t>Ouverture</a:t>
          </a:r>
        </a:p>
        <a:p>
          <a:r>
            <a:rPr lang="fr-FR" dirty="0"/>
            <a:t>Nous tous// environnement</a:t>
          </a:r>
        </a:p>
      </dgm:t>
    </dgm:pt>
    <dgm:pt modelId="{FA4AA86E-0639-4F6F-A302-34134172956C}" type="parTrans" cxnId="{A16E733D-ACF7-4C4D-ADBF-3E1F76F277E0}">
      <dgm:prSet/>
      <dgm:spPr/>
      <dgm:t>
        <a:bodyPr/>
        <a:lstStyle/>
        <a:p>
          <a:endParaRPr lang="fr-FR"/>
        </a:p>
      </dgm:t>
    </dgm:pt>
    <dgm:pt modelId="{66918322-BA18-4ACA-B731-8582815C29B3}" type="sibTrans" cxnId="{A16E733D-ACF7-4C4D-ADBF-3E1F76F277E0}">
      <dgm:prSet/>
      <dgm:spPr/>
      <dgm:t>
        <a:bodyPr/>
        <a:lstStyle/>
        <a:p>
          <a:endParaRPr lang="fr-FR"/>
        </a:p>
      </dgm:t>
    </dgm:pt>
    <dgm:pt modelId="{954EE915-86D8-49CF-9A6E-CCED6EFF9FED}">
      <dgm:prSet phldrT="[Texte]" custT="1"/>
      <dgm:spPr/>
      <dgm:t>
        <a:bodyPr/>
        <a:lstStyle/>
        <a:p>
          <a:r>
            <a:rPr lang="fr-FR" sz="2000" dirty="0"/>
            <a:t>Je suis conscient (proche de moi-même et des autres.</a:t>
          </a:r>
        </a:p>
      </dgm:t>
    </dgm:pt>
    <dgm:pt modelId="{F942E469-DA40-40A0-856A-EBDB86C863E3}" type="parTrans" cxnId="{0125038B-5585-4C96-AB35-0CCD277517FC}">
      <dgm:prSet/>
      <dgm:spPr/>
      <dgm:t>
        <a:bodyPr/>
        <a:lstStyle/>
        <a:p>
          <a:endParaRPr lang="fr-FR"/>
        </a:p>
      </dgm:t>
    </dgm:pt>
    <dgm:pt modelId="{B2229BAA-00D9-48E1-B191-C167349896FC}" type="sibTrans" cxnId="{0125038B-5585-4C96-AB35-0CCD277517FC}">
      <dgm:prSet/>
      <dgm:spPr/>
      <dgm:t>
        <a:bodyPr/>
        <a:lstStyle/>
        <a:p>
          <a:endParaRPr lang="fr-FR"/>
        </a:p>
      </dgm:t>
    </dgm:pt>
    <dgm:pt modelId="{F5EDB9F9-97D6-46E8-BC67-D52A60BBB768}">
      <dgm:prSet phldrT="[Texte]" custT="1"/>
      <dgm:spPr/>
      <dgm:t>
        <a:bodyPr/>
        <a:lstStyle/>
        <a:p>
          <a:r>
            <a:rPr lang="fr-FR" sz="2000" dirty="0">
              <a:solidFill>
                <a:srgbClr val="FF0000"/>
              </a:solidFill>
            </a:rPr>
            <a:t>J’ai peur d’être rejeté</a:t>
          </a:r>
        </a:p>
      </dgm:t>
    </dgm:pt>
    <dgm:pt modelId="{AD6797B4-2A02-4954-B2F4-EE0FB53AD1AB}" type="parTrans" cxnId="{34F48BDC-10BB-4EEC-ACAB-A5D50BAAC0AC}">
      <dgm:prSet/>
      <dgm:spPr/>
      <dgm:t>
        <a:bodyPr/>
        <a:lstStyle/>
        <a:p>
          <a:endParaRPr lang="fr-FR"/>
        </a:p>
      </dgm:t>
    </dgm:pt>
    <dgm:pt modelId="{4E627EAC-F4C6-49F4-92EE-2172D9EB0571}" type="sibTrans" cxnId="{34F48BDC-10BB-4EEC-ACAB-A5D50BAAC0AC}">
      <dgm:prSet/>
      <dgm:spPr/>
      <dgm:t>
        <a:bodyPr/>
        <a:lstStyle/>
        <a:p>
          <a:endParaRPr lang="fr-FR"/>
        </a:p>
      </dgm:t>
    </dgm:pt>
    <dgm:pt modelId="{9C92BF1A-4D20-4857-B24F-8119CA88CDEB}">
      <dgm:prSet phldrT="[Texte]" custT="1"/>
      <dgm:spPr/>
      <dgm:t>
        <a:bodyPr/>
        <a:lstStyle/>
        <a:p>
          <a:r>
            <a:rPr lang="fr-FR" sz="2000" dirty="0"/>
            <a:t>Je suis important pour les autres et dans le groupe</a:t>
          </a:r>
        </a:p>
      </dgm:t>
    </dgm:pt>
    <dgm:pt modelId="{AF20589F-432A-4DCF-8D96-D882324C4B45}" type="parTrans" cxnId="{3B3E68BE-C9AD-4918-901F-4D72AB4A6576}">
      <dgm:prSet/>
      <dgm:spPr/>
      <dgm:t>
        <a:bodyPr/>
        <a:lstStyle/>
        <a:p>
          <a:endParaRPr lang="fr-FR"/>
        </a:p>
      </dgm:t>
    </dgm:pt>
    <dgm:pt modelId="{942D0C3F-87CF-4F42-B2D9-D69765B59497}" type="sibTrans" cxnId="{3B3E68BE-C9AD-4918-901F-4D72AB4A6576}">
      <dgm:prSet/>
      <dgm:spPr/>
      <dgm:t>
        <a:bodyPr/>
        <a:lstStyle/>
        <a:p>
          <a:endParaRPr lang="fr-FR"/>
        </a:p>
      </dgm:t>
    </dgm:pt>
    <dgm:pt modelId="{0430274E-8F05-4F9A-A5EC-7CF73660DEAD}">
      <dgm:prSet phldrT="[Texte]" custT="1"/>
      <dgm:spPr/>
      <dgm:t>
        <a:bodyPr/>
        <a:lstStyle/>
        <a:p>
          <a:r>
            <a:rPr lang="fr-FR" sz="2000" dirty="0"/>
            <a:t>Mise en place des règles du jeu, du leadership</a:t>
          </a:r>
        </a:p>
      </dgm:t>
    </dgm:pt>
    <dgm:pt modelId="{F9BD6AC7-14B7-48FE-8DB3-054FF3D0D232}" type="parTrans" cxnId="{7ADECFE3-CC87-43D9-A669-2AFA1B872804}">
      <dgm:prSet/>
      <dgm:spPr/>
      <dgm:t>
        <a:bodyPr/>
        <a:lstStyle/>
        <a:p>
          <a:endParaRPr lang="fr-FR"/>
        </a:p>
      </dgm:t>
    </dgm:pt>
    <dgm:pt modelId="{965FF7CC-CFC2-4482-8141-849DB90DFB3A}" type="sibTrans" cxnId="{7ADECFE3-CC87-43D9-A669-2AFA1B872804}">
      <dgm:prSet/>
      <dgm:spPr/>
      <dgm:t>
        <a:bodyPr/>
        <a:lstStyle/>
        <a:p>
          <a:endParaRPr lang="fr-FR"/>
        </a:p>
      </dgm:t>
    </dgm:pt>
    <dgm:pt modelId="{737C583F-4A0A-4166-B521-293B1C140D13}">
      <dgm:prSet phldrT="[Texte]" custT="1"/>
      <dgm:spPr/>
      <dgm:t>
        <a:bodyPr/>
        <a:lstStyle/>
        <a:p>
          <a:r>
            <a:rPr lang="fr-FR" sz="2000" dirty="0"/>
            <a:t>Reconnaissance mutuelle de la valeur, des compétences, du travail accompli</a:t>
          </a:r>
        </a:p>
      </dgm:t>
    </dgm:pt>
    <dgm:pt modelId="{4C363D3C-886B-4A53-9A76-D79319F7EBA5}" type="parTrans" cxnId="{AEDE5F42-6406-40F3-A13F-ED5187268D75}">
      <dgm:prSet/>
      <dgm:spPr/>
      <dgm:t>
        <a:bodyPr/>
        <a:lstStyle/>
        <a:p>
          <a:endParaRPr lang="fr-FR"/>
        </a:p>
      </dgm:t>
    </dgm:pt>
    <dgm:pt modelId="{A1A2286D-8506-475E-A7DB-052259456549}" type="sibTrans" cxnId="{AEDE5F42-6406-40F3-A13F-ED5187268D75}">
      <dgm:prSet/>
      <dgm:spPr/>
      <dgm:t>
        <a:bodyPr/>
        <a:lstStyle/>
        <a:p>
          <a:endParaRPr lang="fr-FR"/>
        </a:p>
      </dgm:t>
    </dgm:pt>
    <dgm:pt modelId="{27728BD6-6944-421E-9FA1-F0D74E6F5F17}" type="pres">
      <dgm:prSet presAssocID="{764F10D8-CB5B-4882-B5D5-34A83E0E0E5B}" presName="Name0" presStyleCnt="0">
        <dgm:presLayoutVars>
          <dgm:dir/>
          <dgm:animLvl val="lvl"/>
          <dgm:resizeHandles val="exact"/>
        </dgm:presLayoutVars>
      </dgm:prSet>
      <dgm:spPr/>
    </dgm:pt>
    <dgm:pt modelId="{AD67F95F-B2B2-4000-B10A-D68308AA13BF}" type="pres">
      <dgm:prSet presAssocID="{6B89B299-73F0-4F69-B1AB-EA76BA23EC76}" presName="linNode" presStyleCnt="0"/>
      <dgm:spPr/>
    </dgm:pt>
    <dgm:pt modelId="{ED705D98-8586-4E67-A4CA-FEBD6B20B4A9}" type="pres">
      <dgm:prSet presAssocID="{6B89B299-73F0-4F69-B1AB-EA76BA23EC76}" presName="parentText" presStyleLbl="node1" presStyleIdx="0" presStyleCnt="3">
        <dgm:presLayoutVars>
          <dgm:chMax val="1"/>
          <dgm:bulletEnabled val="1"/>
        </dgm:presLayoutVars>
      </dgm:prSet>
      <dgm:spPr/>
    </dgm:pt>
    <dgm:pt modelId="{77AFE890-6684-4FD1-B308-0038859C8623}" type="pres">
      <dgm:prSet presAssocID="{6B89B299-73F0-4F69-B1AB-EA76BA23EC76}" presName="descendantText" presStyleLbl="alignAccFollowNode1" presStyleIdx="0" presStyleCnt="3">
        <dgm:presLayoutVars>
          <dgm:bulletEnabled val="1"/>
        </dgm:presLayoutVars>
      </dgm:prSet>
      <dgm:spPr/>
    </dgm:pt>
    <dgm:pt modelId="{EF70B26E-6F9B-4F95-B023-ECF82FE5C3E3}" type="pres">
      <dgm:prSet presAssocID="{A6BD6615-B180-4271-B62F-4F5C588C8EAE}" presName="sp" presStyleCnt="0"/>
      <dgm:spPr/>
    </dgm:pt>
    <dgm:pt modelId="{1F0ABA06-6FD7-4968-9F6B-2DA252319E93}" type="pres">
      <dgm:prSet presAssocID="{92C578D1-3078-472E-94F4-84343A4777D2}" presName="linNode" presStyleCnt="0"/>
      <dgm:spPr/>
    </dgm:pt>
    <dgm:pt modelId="{4641881D-F665-4D55-9B58-2BCC68432CB9}" type="pres">
      <dgm:prSet presAssocID="{92C578D1-3078-472E-94F4-84343A4777D2}" presName="parentText" presStyleLbl="node1" presStyleIdx="1" presStyleCnt="3">
        <dgm:presLayoutVars>
          <dgm:chMax val="1"/>
          <dgm:bulletEnabled val="1"/>
        </dgm:presLayoutVars>
      </dgm:prSet>
      <dgm:spPr/>
    </dgm:pt>
    <dgm:pt modelId="{EB1E92CE-DC64-4FC2-8AE5-53CAA7A5DD82}" type="pres">
      <dgm:prSet presAssocID="{92C578D1-3078-472E-94F4-84343A4777D2}" presName="descendantText" presStyleLbl="alignAccFollowNode1" presStyleIdx="1" presStyleCnt="3">
        <dgm:presLayoutVars>
          <dgm:bulletEnabled val="1"/>
        </dgm:presLayoutVars>
      </dgm:prSet>
      <dgm:spPr/>
    </dgm:pt>
    <dgm:pt modelId="{DA0234DA-7CE4-4EC0-9810-85EDDDFFA80B}" type="pres">
      <dgm:prSet presAssocID="{7810D38F-AF72-41F9-85ED-C61259015B79}" presName="sp" presStyleCnt="0"/>
      <dgm:spPr/>
    </dgm:pt>
    <dgm:pt modelId="{784F9DBB-7985-4459-879E-6FAEDB8C3934}" type="pres">
      <dgm:prSet presAssocID="{E04137CA-6FCF-4EC9-BCA4-8D63AC40E240}" presName="linNode" presStyleCnt="0"/>
      <dgm:spPr/>
    </dgm:pt>
    <dgm:pt modelId="{1004F146-5CA1-4B74-ADBD-040B05CCB0A1}" type="pres">
      <dgm:prSet presAssocID="{E04137CA-6FCF-4EC9-BCA4-8D63AC40E240}" presName="parentText" presStyleLbl="node1" presStyleIdx="2" presStyleCnt="3">
        <dgm:presLayoutVars>
          <dgm:chMax val="1"/>
          <dgm:bulletEnabled val="1"/>
        </dgm:presLayoutVars>
      </dgm:prSet>
      <dgm:spPr/>
    </dgm:pt>
    <dgm:pt modelId="{8D0C97CD-6E7E-4F61-BE2C-E06F40B4C78E}" type="pres">
      <dgm:prSet presAssocID="{E04137CA-6FCF-4EC9-BCA4-8D63AC40E240}" presName="descendantText" presStyleLbl="alignAccFollowNode1" presStyleIdx="2" presStyleCnt="3">
        <dgm:presLayoutVars>
          <dgm:bulletEnabled val="1"/>
        </dgm:presLayoutVars>
      </dgm:prSet>
      <dgm:spPr/>
    </dgm:pt>
  </dgm:ptLst>
  <dgm:cxnLst>
    <dgm:cxn modelId="{D1F55E07-3894-4D4D-95C7-FA8D3B00B36E}" srcId="{6B89B299-73F0-4F69-B1AB-EA76BA23EC76}" destId="{E3920044-C1FF-415F-93F8-998B10C8B80D}" srcOrd="2" destOrd="0" parTransId="{D2D1CAE6-36B1-4844-9270-977AF398D76E}" sibTransId="{81267112-F3A1-4E68-A497-C5E88748A0FA}"/>
    <dgm:cxn modelId="{1A02FA0C-647A-4998-841A-91DE21E9CAB2}" type="presOf" srcId="{764F10D8-CB5B-4882-B5D5-34A83E0E0E5B}" destId="{27728BD6-6944-421E-9FA1-F0D74E6F5F17}" srcOrd="0" destOrd="0" presId="urn:microsoft.com/office/officeart/2005/8/layout/vList5"/>
    <dgm:cxn modelId="{E0939712-3DF2-4D21-8884-26853098AD8D}" type="presOf" srcId="{737C583F-4A0A-4166-B521-293B1C140D13}" destId="{8D0C97CD-6E7E-4F61-BE2C-E06F40B4C78E}" srcOrd="0" destOrd="1" presId="urn:microsoft.com/office/officeart/2005/8/layout/vList5"/>
    <dgm:cxn modelId="{A08D4A24-999D-4AD2-91F3-F7DB50360BF1}" type="presOf" srcId="{0430274E-8F05-4F9A-A5EC-7CF73660DEAD}" destId="{EB1E92CE-DC64-4FC2-8AE5-53CAA7A5DD82}" srcOrd="0" destOrd="1" presId="urn:microsoft.com/office/officeart/2005/8/layout/vList5"/>
    <dgm:cxn modelId="{64EB5F27-1F95-4829-8225-11BA5B29DF01}" type="presOf" srcId="{92C578D1-3078-472E-94F4-84343A4777D2}" destId="{4641881D-F665-4D55-9B58-2BCC68432CB9}" srcOrd="0" destOrd="0" presId="urn:microsoft.com/office/officeart/2005/8/layout/vList5"/>
    <dgm:cxn modelId="{A06F4628-5FD1-4E22-A56E-22E53C47435B}" srcId="{764F10D8-CB5B-4882-B5D5-34A83E0E0E5B}" destId="{6B89B299-73F0-4F69-B1AB-EA76BA23EC76}" srcOrd="0" destOrd="0" parTransId="{46D6F8AC-A963-422C-BF3B-28446E4F007B}" sibTransId="{A6BD6615-B180-4271-B62F-4F5C588C8EAE}"/>
    <dgm:cxn modelId="{85D0112D-FE29-4D62-8848-87DECC5ED125}" type="presOf" srcId="{E04137CA-6FCF-4EC9-BCA4-8D63AC40E240}" destId="{1004F146-5CA1-4B74-ADBD-040B05CCB0A1}" srcOrd="0" destOrd="0" presId="urn:microsoft.com/office/officeart/2005/8/layout/vList5"/>
    <dgm:cxn modelId="{78066638-D06E-48B5-A125-E9690019120C}" type="presOf" srcId="{F21034DE-7764-423E-ADB1-F2795DD4DDA8}" destId="{77AFE890-6684-4FD1-B308-0038859C8623}" srcOrd="0" destOrd="0" presId="urn:microsoft.com/office/officeart/2005/8/layout/vList5"/>
    <dgm:cxn modelId="{A16E733D-ACF7-4C4D-ADBF-3E1F76F277E0}" srcId="{764F10D8-CB5B-4882-B5D5-34A83E0E0E5B}" destId="{E04137CA-6FCF-4EC9-BCA4-8D63AC40E240}" srcOrd="2" destOrd="0" parTransId="{FA4AA86E-0639-4F6F-A302-34134172956C}" sibTransId="{66918322-BA18-4ACA-B731-8582815C29B3}"/>
    <dgm:cxn modelId="{AEDE5F42-6406-40F3-A13F-ED5187268D75}" srcId="{E04137CA-6FCF-4EC9-BCA4-8D63AC40E240}" destId="{737C583F-4A0A-4166-B521-293B1C140D13}" srcOrd="1" destOrd="0" parTransId="{4C363D3C-886B-4A53-9A76-D79319F7EBA5}" sibTransId="{A1A2286D-8506-475E-A7DB-052259456549}"/>
    <dgm:cxn modelId="{0154324D-AF64-490D-88E0-B75E0B574AA8}" type="presOf" srcId="{A3DB62C5-C1E0-4C36-825B-DC3AD639936C}" destId="{EB1E92CE-DC64-4FC2-8AE5-53CAA7A5DD82}" srcOrd="0" destOrd="2" presId="urn:microsoft.com/office/officeart/2005/8/layout/vList5"/>
    <dgm:cxn modelId="{84074E4D-6BC5-4498-8AEC-150EC51D2761}" type="presOf" srcId="{9C92BF1A-4D20-4857-B24F-8119CA88CDEB}" destId="{77AFE890-6684-4FD1-B308-0038859C8623}" srcOrd="0" destOrd="1" presId="urn:microsoft.com/office/officeart/2005/8/layout/vList5"/>
    <dgm:cxn modelId="{0E2D9272-3195-4D59-A229-2C02E77B0789}" srcId="{92C578D1-3078-472E-94F4-84343A4777D2}" destId="{A3DB62C5-C1E0-4C36-825B-DC3AD639936C}" srcOrd="2" destOrd="0" parTransId="{E2454BCF-66B5-4EC6-A616-1A9FF9B74874}" sibTransId="{63709BA4-4B53-4614-AE13-3055323B9F49}"/>
    <dgm:cxn modelId="{DBB5ED72-A13F-489B-B1BD-6765F01B8533}" type="presOf" srcId="{1237A07E-DCE1-4603-A95C-BB2E7435F13D}" destId="{EB1E92CE-DC64-4FC2-8AE5-53CAA7A5DD82}" srcOrd="0" destOrd="0" presId="urn:microsoft.com/office/officeart/2005/8/layout/vList5"/>
    <dgm:cxn modelId="{0125038B-5585-4C96-AB35-0CCD277517FC}" srcId="{E04137CA-6FCF-4EC9-BCA4-8D63AC40E240}" destId="{954EE915-86D8-49CF-9A6E-CCED6EFF9FED}" srcOrd="0" destOrd="0" parTransId="{F942E469-DA40-40A0-856A-EBDB86C863E3}" sibTransId="{B2229BAA-00D9-48E1-B191-C167349896FC}"/>
    <dgm:cxn modelId="{0FD72B8E-3B99-4BC1-B862-E828FDD1BBC1}" type="presOf" srcId="{F5EDB9F9-97D6-46E8-BC67-D52A60BBB768}" destId="{8D0C97CD-6E7E-4F61-BE2C-E06F40B4C78E}" srcOrd="0" destOrd="2" presId="urn:microsoft.com/office/officeart/2005/8/layout/vList5"/>
    <dgm:cxn modelId="{A5248F92-982F-40B1-9853-8CF80C23143B}" srcId="{764F10D8-CB5B-4882-B5D5-34A83E0E0E5B}" destId="{92C578D1-3078-472E-94F4-84343A4777D2}" srcOrd="1" destOrd="0" parTransId="{BE6B1CD7-88BD-407D-ADEB-1ABDCC319165}" sibTransId="{7810D38F-AF72-41F9-85ED-C61259015B79}"/>
    <dgm:cxn modelId="{3B3E68BE-C9AD-4918-901F-4D72AB4A6576}" srcId="{6B89B299-73F0-4F69-B1AB-EA76BA23EC76}" destId="{9C92BF1A-4D20-4857-B24F-8119CA88CDEB}" srcOrd="1" destOrd="0" parTransId="{AF20589F-432A-4DCF-8D96-D882324C4B45}" sibTransId="{942D0C3F-87CF-4F42-B2D9-D69765B59497}"/>
    <dgm:cxn modelId="{0CD750C4-DCF3-4E26-9133-E11B11A3CA46}" srcId="{6B89B299-73F0-4F69-B1AB-EA76BA23EC76}" destId="{F21034DE-7764-423E-ADB1-F2795DD4DDA8}" srcOrd="0" destOrd="0" parTransId="{F83B5B6D-323F-4013-AE3B-A0B536F8B3D6}" sibTransId="{E281C961-7C4A-4BEB-9275-96F6849A5EDD}"/>
    <dgm:cxn modelId="{34F48BDC-10BB-4EEC-ACAB-A5D50BAAC0AC}" srcId="{E04137CA-6FCF-4EC9-BCA4-8D63AC40E240}" destId="{F5EDB9F9-97D6-46E8-BC67-D52A60BBB768}" srcOrd="2" destOrd="0" parTransId="{AD6797B4-2A02-4954-B2F4-EE0FB53AD1AB}" sibTransId="{4E627EAC-F4C6-49F4-92EE-2172D9EB0571}"/>
    <dgm:cxn modelId="{7ADECFE3-CC87-43D9-A669-2AFA1B872804}" srcId="{92C578D1-3078-472E-94F4-84343A4777D2}" destId="{0430274E-8F05-4F9A-A5EC-7CF73660DEAD}" srcOrd="1" destOrd="0" parTransId="{F9BD6AC7-14B7-48FE-8DB3-054FF3D0D232}" sibTransId="{965FF7CC-CFC2-4482-8141-849DB90DFB3A}"/>
    <dgm:cxn modelId="{5233DAE7-8A45-4D12-9969-EA0EEDC8BCDC}" type="presOf" srcId="{6B89B299-73F0-4F69-B1AB-EA76BA23EC76}" destId="{ED705D98-8586-4E67-A4CA-FEBD6B20B4A9}" srcOrd="0" destOrd="0" presId="urn:microsoft.com/office/officeart/2005/8/layout/vList5"/>
    <dgm:cxn modelId="{0A248DEA-EF9E-4DF5-927A-C7FD3F7E588D}" type="presOf" srcId="{954EE915-86D8-49CF-9A6E-CCED6EFF9FED}" destId="{8D0C97CD-6E7E-4F61-BE2C-E06F40B4C78E}" srcOrd="0" destOrd="0" presId="urn:microsoft.com/office/officeart/2005/8/layout/vList5"/>
    <dgm:cxn modelId="{DBAD1AED-1E2D-49EB-94A2-347DAD1121ED}" srcId="{92C578D1-3078-472E-94F4-84343A4777D2}" destId="{1237A07E-DCE1-4603-A95C-BB2E7435F13D}" srcOrd="0" destOrd="0" parTransId="{7CA5BC70-33FA-4437-B16C-6133BAB758E4}" sibTransId="{5001D3F3-8294-4F17-92B0-89A25056F50F}"/>
    <dgm:cxn modelId="{251113F4-9313-48E8-AAA8-EFC39B5680A2}" type="presOf" srcId="{E3920044-C1FF-415F-93F8-998B10C8B80D}" destId="{77AFE890-6684-4FD1-B308-0038859C8623}" srcOrd="0" destOrd="2" presId="urn:microsoft.com/office/officeart/2005/8/layout/vList5"/>
    <dgm:cxn modelId="{96E6BEF3-E24A-44D7-BC5C-A748EDFF9B9A}" type="presParOf" srcId="{27728BD6-6944-421E-9FA1-F0D74E6F5F17}" destId="{AD67F95F-B2B2-4000-B10A-D68308AA13BF}" srcOrd="0" destOrd="0" presId="urn:microsoft.com/office/officeart/2005/8/layout/vList5"/>
    <dgm:cxn modelId="{A68B014A-B205-4EBE-830C-EDD7EFFD8BB4}" type="presParOf" srcId="{AD67F95F-B2B2-4000-B10A-D68308AA13BF}" destId="{ED705D98-8586-4E67-A4CA-FEBD6B20B4A9}" srcOrd="0" destOrd="0" presId="urn:microsoft.com/office/officeart/2005/8/layout/vList5"/>
    <dgm:cxn modelId="{164FBA53-B7B7-485D-B7A3-A645342D68D3}" type="presParOf" srcId="{AD67F95F-B2B2-4000-B10A-D68308AA13BF}" destId="{77AFE890-6684-4FD1-B308-0038859C8623}" srcOrd="1" destOrd="0" presId="urn:microsoft.com/office/officeart/2005/8/layout/vList5"/>
    <dgm:cxn modelId="{43A75B31-D8E9-4B06-943A-2AD948A693CF}" type="presParOf" srcId="{27728BD6-6944-421E-9FA1-F0D74E6F5F17}" destId="{EF70B26E-6F9B-4F95-B023-ECF82FE5C3E3}" srcOrd="1" destOrd="0" presId="urn:microsoft.com/office/officeart/2005/8/layout/vList5"/>
    <dgm:cxn modelId="{76536C86-D9C5-46C9-A326-ACA208C45B92}" type="presParOf" srcId="{27728BD6-6944-421E-9FA1-F0D74E6F5F17}" destId="{1F0ABA06-6FD7-4968-9F6B-2DA252319E93}" srcOrd="2" destOrd="0" presId="urn:microsoft.com/office/officeart/2005/8/layout/vList5"/>
    <dgm:cxn modelId="{EB9C1193-D80F-4F59-BC63-E5511979C432}" type="presParOf" srcId="{1F0ABA06-6FD7-4968-9F6B-2DA252319E93}" destId="{4641881D-F665-4D55-9B58-2BCC68432CB9}" srcOrd="0" destOrd="0" presId="urn:microsoft.com/office/officeart/2005/8/layout/vList5"/>
    <dgm:cxn modelId="{3791A709-2F4F-4164-9345-6F9E58747524}" type="presParOf" srcId="{1F0ABA06-6FD7-4968-9F6B-2DA252319E93}" destId="{EB1E92CE-DC64-4FC2-8AE5-53CAA7A5DD82}" srcOrd="1" destOrd="0" presId="urn:microsoft.com/office/officeart/2005/8/layout/vList5"/>
    <dgm:cxn modelId="{FCF33F3A-4658-48EF-A1BE-AD13F289EC8A}" type="presParOf" srcId="{27728BD6-6944-421E-9FA1-F0D74E6F5F17}" destId="{DA0234DA-7CE4-4EC0-9810-85EDDDFFA80B}" srcOrd="3" destOrd="0" presId="urn:microsoft.com/office/officeart/2005/8/layout/vList5"/>
    <dgm:cxn modelId="{956F7C27-B4B1-4434-9C65-28896B4BC3EF}" type="presParOf" srcId="{27728BD6-6944-421E-9FA1-F0D74E6F5F17}" destId="{784F9DBB-7985-4459-879E-6FAEDB8C3934}" srcOrd="4" destOrd="0" presId="urn:microsoft.com/office/officeart/2005/8/layout/vList5"/>
    <dgm:cxn modelId="{4325AD43-1AFC-4C62-8FB5-6EED0AA8A68C}" type="presParOf" srcId="{784F9DBB-7985-4459-879E-6FAEDB8C3934}" destId="{1004F146-5CA1-4B74-ADBD-040B05CCB0A1}" srcOrd="0" destOrd="0" presId="urn:microsoft.com/office/officeart/2005/8/layout/vList5"/>
    <dgm:cxn modelId="{1796DCD8-751D-4C9B-8551-98C7271455A2}" type="presParOf" srcId="{784F9DBB-7985-4459-879E-6FAEDB8C3934}" destId="{8D0C97CD-6E7E-4F61-BE2C-E06F40B4C78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05C351D-A90B-42DA-A218-A05C0526C15B}" type="doc">
      <dgm:prSet loTypeId="urn:microsoft.com/office/officeart/2005/8/layout/radial3" loCatId="cycle" qsTypeId="urn:microsoft.com/office/officeart/2005/8/quickstyle/simple1" qsCatId="simple" csTypeId="urn:microsoft.com/office/officeart/2005/8/colors/colorful4" csCatId="colorful" phldr="1"/>
      <dgm:spPr/>
      <dgm:t>
        <a:bodyPr/>
        <a:lstStyle/>
        <a:p>
          <a:endParaRPr lang="fr-FR"/>
        </a:p>
      </dgm:t>
    </dgm:pt>
    <dgm:pt modelId="{5756B9BD-261C-4F32-A4A0-F551D30234A0}">
      <dgm:prSet phldrT="[Texte]" custT="1"/>
      <dgm:spPr/>
      <dgm:t>
        <a:bodyPr/>
        <a:lstStyle/>
        <a:p>
          <a:r>
            <a:rPr lang="fr-FR" sz="2400" dirty="0"/>
            <a:t>JE : Quels sont mes besoins ? Quelles sont mes valeurs</a:t>
          </a:r>
        </a:p>
      </dgm:t>
    </dgm:pt>
    <dgm:pt modelId="{565A01D6-7802-44A6-A1BB-9545F3CDE8D0}" type="parTrans" cxnId="{D062025E-CD99-4904-935E-DFC31DE9DF50}">
      <dgm:prSet/>
      <dgm:spPr/>
      <dgm:t>
        <a:bodyPr/>
        <a:lstStyle/>
        <a:p>
          <a:endParaRPr lang="fr-FR"/>
        </a:p>
      </dgm:t>
    </dgm:pt>
    <dgm:pt modelId="{8931D194-E3AE-4361-92C6-ACC6A43B0078}" type="sibTrans" cxnId="{D062025E-CD99-4904-935E-DFC31DE9DF50}">
      <dgm:prSet/>
      <dgm:spPr/>
      <dgm:t>
        <a:bodyPr/>
        <a:lstStyle/>
        <a:p>
          <a:endParaRPr lang="fr-FR"/>
        </a:p>
      </dgm:t>
    </dgm:pt>
    <dgm:pt modelId="{6B48AEAB-0343-4467-B4CB-B949F65A25C6}">
      <dgm:prSet phldrT="[Texte]" custT="1"/>
      <dgm:spPr/>
      <dgm:t>
        <a:bodyPr/>
        <a:lstStyle/>
        <a:p>
          <a:r>
            <a:rPr lang="fr-FR" sz="1800" dirty="0"/>
            <a:t>Inclusion : BONJOUR</a:t>
          </a:r>
        </a:p>
      </dgm:t>
    </dgm:pt>
    <dgm:pt modelId="{04B07945-FFCB-4FF6-9FBB-CD657D57E343}" type="parTrans" cxnId="{A1899DFD-3E37-4F5E-9B85-4E4031B29180}">
      <dgm:prSet/>
      <dgm:spPr/>
      <dgm:t>
        <a:bodyPr/>
        <a:lstStyle/>
        <a:p>
          <a:endParaRPr lang="fr-FR"/>
        </a:p>
      </dgm:t>
    </dgm:pt>
    <dgm:pt modelId="{3389646A-1B2E-4DCC-ADBA-4A1CC940D693}" type="sibTrans" cxnId="{A1899DFD-3E37-4F5E-9B85-4E4031B29180}">
      <dgm:prSet/>
      <dgm:spPr/>
      <dgm:t>
        <a:bodyPr/>
        <a:lstStyle/>
        <a:p>
          <a:endParaRPr lang="fr-FR"/>
        </a:p>
      </dgm:t>
    </dgm:pt>
    <dgm:pt modelId="{D4FD9363-84D2-491A-B7F6-B5F10B37FE0B}">
      <dgm:prSet phldrT="[Texte]" custT="1"/>
      <dgm:spPr/>
      <dgm:t>
        <a:bodyPr/>
        <a:lstStyle/>
        <a:p>
          <a:r>
            <a:rPr lang="fr-FR" sz="1800" dirty="0"/>
            <a:t>Demande : STP J’aurais besoin de.. </a:t>
          </a:r>
        </a:p>
      </dgm:t>
    </dgm:pt>
    <dgm:pt modelId="{A9A4E251-BB17-4F23-B25C-AE161C8CAE7E}" type="parTrans" cxnId="{BF362D3F-5D2A-48FC-AE53-A182C2AA627F}">
      <dgm:prSet/>
      <dgm:spPr/>
      <dgm:t>
        <a:bodyPr/>
        <a:lstStyle/>
        <a:p>
          <a:endParaRPr lang="fr-FR"/>
        </a:p>
      </dgm:t>
    </dgm:pt>
    <dgm:pt modelId="{9416A74C-FACB-4193-BB87-35E9FF65250D}" type="sibTrans" cxnId="{BF362D3F-5D2A-48FC-AE53-A182C2AA627F}">
      <dgm:prSet/>
      <dgm:spPr/>
      <dgm:t>
        <a:bodyPr/>
        <a:lstStyle/>
        <a:p>
          <a:endParaRPr lang="fr-FR"/>
        </a:p>
      </dgm:t>
    </dgm:pt>
    <dgm:pt modelId="{AC15F043-C2E9-4062-A540-D44977304876}">
      <dgm:prSet phldrT="[Texte]" custT="1"/>
      <dgm:spPr/>
      <dgm:t>
        <a:bodyPr/>
        <a:lstStyle/>
        <a:p>
          <a:r>
            <a:rPr lang="fr-FR" sz="1800" dirty="0"/>
            <a:t>Gratitude : Merci</a:t>
          </a:r>
        </a:p>
      </dgm:t>
    </dgm:pt>
    <dgm:pt modelId="{75D05FF6-A1AF-403D-ACE5-C908F6756882}" type="parTrans" cxnId="{86E5D2D7-E84A-489C-818F-F1C078D7E2D3}">
      <dgm:prSet/>
      <dgm:spPr/>
      <dgm:t>
        <a:bodyPr/>
        <a:lstStyle/>
        <a:p>
          <a:endParaRPr lang="fr-FR"/>
        </a:p>
      </dgm:t>
    </dgm:pt>
    <dgm:pt modelId="{76AD7DB5-D4EF-47E5-A1C6-819B14BED853}" type="sibTrans" cxnId="{86E5D2D7-E84A-489C-818F-F1C078D7E2D3}">
      <dgm:prSet/>
      <dgm:spPr/>
      <dgm:t>
        <a:bodyPr/>
        <a:lstStyle/>
        <a:p>
          <a:endParaRPr lang="fr-FR"/>
        </a:p>
      </dgm:t>
    </dgm:pt>
    <dgm:pt modelId="{C0C9599E-70E9-4523-96DE-4A7CB4AFAD79}">
      <dgm:prSet phldrT="[Texte]" custT="1"/>
      <dgm:spPr/>
      <dgm:t>
        <a:bodyPr/>
        <a:lstStyle/>
        <a:p>
          <a:r>
            <a:rPr lang="fr-FR" sz="1800" dirty="0"/>
            <a:t> Accepter « Oui » ou refuser « Non » les demandes des autres</a:t>
          </a:r>
        </a:p>
      </dgm:t>
    </dgm:pt>
    <dgm:pt modelId="{F9F057BF-A423-4AA3-826E-6BBFA4C6A246}" type="parTrans" cxnId="{08A8F5EE-BE7D-45D4-ADE7-9CA89896739B}">
      <dgm:prSet/>
      <dgm:spPr/>
      <dgm:t>
        <a:bodyPr/>
        <a:lstStyle/>
        <a:p>
          <a:endParaRPr lang="fr-FR"/>
        </a:p>
      </dgm:t>
    </dgm:pt>
    <dgm:pt modelId="{A761845D-0264-4BDF-AA16-1C8F93889ED3}" type="sibTrans" cxnId="{08A8F5EE-BE7D-45D4-ADE7-9CA89896739B}">
      <dgm:prSet/>
      <dgm:spPr/>
      <dgm:t>
        <a:bodyPr/>
        <a:lstStyle/>
        <a:p>
          <a:endParaRPr lang="fr-FR"/>
        </a:p>
      </dgm:t>
    </dgm:pt>
    <dgm:pt modelId="{C2D6A75A-BCE4-4A55-BC8F-E9AB81D0F145}">
      <dgm:prSet phldrT="[Texte]" custT="1"/>
      <dgm:spPr/>
      <dgm:t>
        <a:bodyPr/>
        <a:lstStyle/>
        <a:p>
          <a:r>
            <a:rPr lang="fr-FR" sz="1800" dirty="0"/>
            <a:t>Faciliter , célébrer « Bravo »</a:t>
          </a:r>
        </a:p>
      </dgm:t>
    </dgm:pt>
    <dgm:pt modelId="{8547E536-5546-485F-9483-1457814769B2}" type="parTrans" cxnId="{E496B964-7259-4E71-97B8-31B53475034D}">
      <dgm:prSet/>
      <dgm:spPr/>
      <dgm:t>
        <a:bodyPr/>
        <a:lstStyle/>
        <a:p>
          <a:endParaRPr lang="fr-FR"/>
        </a:p>
      </dgm:t>
    </dgm:pt>
    <dgm:pt modelId="{713BFA8C-3331-4782-9593-F22A498233D3}" type="sibTrans" cxnId="{E496B964-7259-4E71-97B8-31B53475034D}">
      <dgm:prSet/>
      <dgm:spPr/>
      <dgm:t>
        <a:bodyPr/>
        <a:lstStyle/>
        <a:p>
          <a:endParaRPr lang="fr-FR"/>
        </a:p>
      </dgm:t>
    </dgm:pt>
    <dgm:pt modelId="{96659347-A1DD-4425-A80C-BF046BCA1625}">
      <dgm:prSet phldrT="[Texte]" custT="1"/>
      <dgm:spPr/>
      <dgm:t>
        <a:bodyPr/>
        <a:lstStyle/>
        <a:p>
          <a:r>
            <a:rPr lang="fr-FR" sz="1800" dirty="0"/>
            <a:t>Se séparer : Aurevoir</a:t>
          </a:r>
        </a:p>
      </dgm:t>
    </dgm:pt>
    <dgm:pt modelId="{EBDDC61A-E15F-4D1B-ACD6-ACF368A98FA9}" type="parTrans" cxnId="{997D1794-E737-4281-BE47-86C8DA29CFA2}">
      <dgm:prSet/>
      <dgm:spPr/>
      <dgm:t>
        <a:bodyPr/>
        <a:lstStyle/>
        <a:p>
          <a:endParaRPr lang="fr-FR"/>
        </a:p>
      </dgm:t>
    </dgm:pt>
    <dgm:pt modelId="{CF53F22E-EA8B-4FE3-BC78-8F7A9285E781}" type="sibTrans" cxnId="{997D1794-E737-4281-BE47-86C8DA29CFA2}">
      <dgm:prSet/>
      <dgm:spPr/>
      <dgm:t>
        <a:bodyPr/>
        <a:lstStyle/>
        <a:p>
          <a:endParaRPr lang="fr-FR"/>
        </a:p>
      </dgm:t>
    </dgm:pt>
    <dgm:pt modelId="{55D953C7-FF47-4846-9364-FD471B336826}" type="pres">
      <dgm:prSet presAssocID="{005C351D-A90B-42DA-A218-A05C0526C15B}" presName="composite" presStyleCnt="0">
        <dgm:presLayoutVars>
          <dgm:chMax val="1"/>
          <dgm:dir/>
          <dgm:resizeHandles val="exact"/>
        </dgm:presLayoutVars>
      </dgm:prSet>
      <dgm:spPr/>
    </dgm:pt>
    <dgm:pt modelId="{48DBF252-3034-4A44-BFB6-2C68EB3FF045}" type="pres">
      <dgm:prSet presAssocID="{005C351D-A90B-42DA-A218-A05C0526C15B}" presName="radial" presStyleCnt="0">
        <dgm:presLayoutVars>
          <dgm:animLvl val="ctr"/>
        </dgm:presLayoutVars>
      </dgm:prSet>
      <dgm:spPr/>
    </dgm:pt>
    <dgm:pt modelId="{450DB5BE-6573-4064-9641-000779204856}" type="pres">
      <dgm:prSet presAssocID="{5756B9BD-261C-4F32-A4A0-F551D30234A0}" presName="centerShape" presStyleLbl="vennNode1" presStyleIdx="0" presStyleCnt="7"/>
      <dgm:spPr/>
    </dgm:pt>
    <dgm:pt modelId="{6ED9D573-1EAB-428C-B03F-07FE7B9A9F96}" type="pres">
      <dgm:prSet presAssocID="{6B48AEAB-0343-4467-B4CB-B949F65A25C6}" presName="node" presStyleLbl="vennNode1" presStyleIdx="1" presStyleCnt="7" custRadScaleRad="100888" custRadScaleInc="-1816">
        <dgm:presLayoutVars>
          <dgm:bulletEnabled val="1"/>
        </dgm:presLayoutVars>
      </dgm:prSet>
      <dgm:spPr/>
    </dgm:pt>
    <dgm:pt modelId="{A515C623-6501-43E3-8A64-7E66FE6E1716}" type="pres">
      <dgm:prSet presAssocID="{D4FD9363-84D2-491A-B7F6-B5F10B37FE0B}" presName="node" presStyleLbl="vennNode1" presStyleIdx="2" presStyleCnt="7">
        <dgm:presLayoutVars>
          <dgm:bulletEnabled val="1"/>
        </dgm:presLayoutVars>
      </dgm:prSet>
      <dgm:spPr/>
    </dgm:pt>
    <dgm:pt modelId="{C96DDD2E-B6FF-4865-A772-D8340AF485FA}" type="pres">
      <dgm:prSet presAssocID="{AC15F043-C2E9-4062-A540-D44977304876}" presName="node" presStyleLbl="vennNode1" presStyleIdx="3" presStyleCnt="7">
        <dgm:presLayoutVars>
          <dgm:bulletEnabled val="1"/>
        </dgm:presLayoutVars>
      </dgm:prSet>
      <dgm:spPr/>
    </dgm:pt>
    <dgm:pt modelId="{5393B4D2-8FED-4EAC-A29F-3406F6BF5279}" type="pres">
      <dgm:prSet presAssocID="{C0C9599E-70E9-4523-96DE-4A7CB4AFAD79}" presName="node" presStyleLbl="vennNode1" presStyleIdx="4" presStyleCnt="7">
        <dgm:presLayoutVars>
          <dgm:bulletEnabled val="1"/>
        </dgm:presLayoutVars>
      </dgm:prSet>
      <dgm:spPr/>
    </dgm:pt>
    <dgm:pt modelId="{C79F3CDC-4E26-480E-B9C9-861017822D4E}" type="pres">
      <dgm:prSet presAssocID="{C2D6A75A-BCE4-4A55-BC8F-E9AB81D0F145}" presName="node" presStyleLbl="vennNode1" presStyleIdx="5" presStyleCnt="7">
        <dgm:presLayoutVars>
          <dgm:bulletEnabled val="1"/>
        </dgm:presLayoutVars>
      </dgm:prSet>
      <dgm:spPr/>
    </dgm:pt>
    <dgm:pt modelId="{E22812DB-9F34-4A60-AE81-31155CD0880B}" type="pres">
      <dgm:prSet presAssocID="{96659347-A1DD-4425-A80C-BF046BCA1625}" presName="node" presStyleLbl="vennNode1" presStyleIdx="6" presStyleCnt="7">
        <dgm:presLayoutVars>
          <dgm:bulletEnabled val="1"/>
        </dgm:presLayoutVars>
      </dgm:prSet>
      <dgm:spPr/>
    </dgm:pt>
  </dgm:ptLst>
  <dgm:cxnLst>
    <dgm:cxn modelId="{0FFFDD3D-2865-474F-B566-8D8D19B70077}" type="presOf" srcId="{C0C9599E-70E9-4523-96DE-4A7CB4AFAD79}" destId="{5393B4D2-8FED-4EAC-A29F-3406F6BF5279}" srcOrd="0" destOrd="0" presId="urn:microsoft.com/office/officeart/2005/8/layout/radial3"/>
    <dgm:cxn modelId="{BF362D3F-5D2A-48FC-AE53-A182C2AA627F}" srcId="{5756B9BD-261C-4F32-A4A0-F551D30234A0}" destId="{D4FD9363-84D2-491A-B7F6-B5F10B37FE0B}" srcOrd="1" destOrd="0" parTransId="{A9A4E251-BB17-4F23-B25C-AE161C8CAE7E}" sibTransId="{9416A74C-FACB-4193-BB87-35E9FF65250D}"/>
    <dgm:cxn modelId="{D062025E-CD99-4904-935E-DFC31DE9DF50}" srcId="{005C351D-A90B-42DA-A218-A05C0526C15B}" destId="{5756B9BD-261C-4F32-A4A0-F551D30234A0}" srcOrd="0" destOrd="0" parTransId="{565A01D6-7802-44A6-A1BB-9545F3CDE8D0}" sibTransId="{8931D194-E3AE-4361-92C6-ACC6A43B0078}"/>
    <dgm:cxn modelId="{E496B964-7259-4E71-97B8-31B53475034D}" srcId="{5756B9BD-261C-4F32-A4A0-F551D30234A0}" destId="{C2D6A75A-BCE4-4A55-BC8F-E9AB81D0F145}" srcOrd="4" destOrd="0" parTransId="{8547E536-5546-485F-9483-1457814769B2}" sibTransId="{713BFA8C-3331-4782-9593-F22A498233D3}"/>
    <dgm:cxn modelId="{997D1794-E737-4281-BE47-86C8DA29CFA2}" srcId="{5756B9BD-261C-4F32-A4A0-F551D30234A0}" destId="{96659347-A1DD-4425-A80C-BF046BCA1625}" srcOrd="5" destOrd="0" parTransId="{EBDDC61A-E15F-4D1B-ACD6-ACF368A98FA9}" sibTransId="{CF53F22E-EA8B-4FE3-BC78-8F7A9285E781}"/>
    <dgm:cxn modelId="{98553EA1-585F-415D-9B24-5A40DA7AD448}" type="presOf" srcId="{6B48AEAB-0343-4467-B4CB-B949F65A25C6}" destId="{6ED9D573-1EAB-428C-B03F-07FE7B9A9F96}" srcOrd="0" destOrd="0" presId="urn:microsoft.com/office/officeart/2005/8/layout/radial3"/>
    <dgm:cxn modelId="{69E6FDA5-5E57-4DD0-B7B1-2AF688528492}" type="presOf" srcId="{96659347-A1DD-4425-A80C-BF046BCA1625}" destId="{E22812DB-9F34-4A60-AE81-31155CD0880B}" srcOrd="0" destOrd="0" presId="urn:microsoft.com/office/officeart/2005/8/layout/radial3"/>
    <dgm:cxn modelId="{657BE2B7-453D-41B9-9C9C-F46751B4625F}" type="presOf" srcId="{5756B9BD-261C-4F32-A4A0-F551D30234A0}" destId="{450DB5BE-6573-4064-9641-000779204856}" srcOrd="0" destOrd="0" presId="urn:microsoft.com/office/officeart/2005/8/layout/radial3"/>
    <dgm:cxn modelId="{DE8418D2-99A1-4C64-9A00-C8C6C0271E4B}" type="presOf" srcId="{C2D6A75A-BCE4-4A55-BC8F-E9AB81D0F145}" destId="{C79F3CDC-4E26-480E-B9C9-861017822D4E}" srcOrd="0" destOrd="0" presId="urn:microsoft.com/office/officeart/2005/8/layout/radial3"/>
    <dgm:cxn modelId="{86E5D2D7-E84A-489C-818F-F1C078D7E2D3}" srcId="{5756B9BD-261C-4F32-A4A0-F551D30234A0}" destId="{AC15F043-C2E9-4062-A540-D44977304876}" srcOrd="2" destOrd="0" parTransId="{75D05FF6-A1AF-403D-ACE5-C908F6756882}" sibTransId="{76AD7DB5-D4EF-47E5-A1C6-819B14BED853}"/>
    <dgm:cxn modelId="{A18800E5-6197-4F55-A440-31E9A6CD0F45}" type="presOf" srcId="{AC15F043-C2E9-4062-A540-D44977304876}" destId="{C96DDD2E-B6FF-4865-A772-D8340AF485FA}" srcOrd="0" destOrd="0" presId="urn:microsoft.com/office/officeart/2005/8/layout/radial3"/>
    <dgm:cxn modelId="{08A8F5EE-BE7D-45D4-ADE7-9CA89896739B}" srcId="{5756B9BD-261C-4F32-A4A0-F551D30234A0}" destId="{C0C9599E-70E9-4523-96DE-4A7CB4AFAD79}" srcOrd="3" destOrd="0" parTransId="{F9F057BF-A423-4AA3-826E-6BBFA4C6A246}" sibTransId="{A761845D-0264-4BDF-AA16-1C8F93889ED3}"/>
    <dgm:cxn modelId="{D90BEAFC-5E97-46FB-8708-A123A650951E}" type="presOf" srcId="{005C351D-A90B-42DA-A218-A05C0526C15B}" destId="{55D953C7-FF47-4846-9364-FD471B336826}" srcOrd="0" destOrd="0" presId="urn:microsoft.com/office/officeart/2005/8/layout/radial3"/>
    <dgm:cxn modelId="{C69B00FD-58E1-42EF-9EB7-C967055D165D}" type="presOf" srcId="{D4FD9363-84D2-491A-B7F6-B5F10B37FE0B}" destId="{A515C623-6501-43E3-8A64-7E66FE6E1716}" srcOrd="0" destOrd="0" presId="urn:microsoft.com/office/officeart/2005/8/layout/radial3"/>
    <dgm:cxn modelId="{A1899DFD-3E37-4F5E-9B85-4E4031B29180}" srcId="{5756B9BD-261C-4F32-A4A0-F551D30234A0}" destId="{6B48AEAB-0343-4467-B4CB-B949F65A25C6}" srcOrd="0" destOrd="0" parTransId="{04B07945-FFCB-4FF6-9FBB-CD657D57E343}" sibTransId="{3389646A-1B2E-4DCC-ADBA-4A1CC940D693}"/>
    <dgm:cxn modelId="{8A12BF3A-D8B4-4F0B-A60C-471277810899}" type="presParOf" srcId="{55D953C7-FF47-4846-9364-FD471B336826}" destId="{48DBF252-3034-4A44-BFB6-2C68EB3FF045}" srcOrd="0" destOrd="0" presId="urn:microsoft.com/office/officeart/2005/8/layout/radial3"/>
    <dgm:cxn modelId="{55985C1B-FE68-4CED-9ADF-100BEA2642A5}" type="presParOf" srcId="{48DBF252-3034-4A44-BFB6-2C68EB3FF045}" destId="{450DB5BE-6573-4064-9641-000779204856}" srcOrd="0" destOrd="0" presId="urn:microsoft.com/office/officeart/2005/8/layout/radial3"/>
    <dgm:cxn modelId="{226DA889-C6FC-4AFB-8C84-5A542A0177E5}" type="presParOf" srcId="{48DBF252-3034-4A44-BFB6-2C68EB3FF045}" destId="{6ED9D573-1EAB-428C-B03F-07FE7B9A9F96}" srcOrd="1" destOrd="0" presId="urn:microsoft.com/office/officeart/2005/8/layout/radial3"/>
    <dgm:cxn modelId="{2536F357-0B09-4ECF-B48E-14E0DD52E7DE}" type="presParOf" srcId="{48DBF252-3034-4A44-BFB6-2C68EB3FF045}" destId="{A515C623-6501-43E3-8A64-7E66FE6E1716}" srcOrd="2" destOrd="0" presId="urn:microsoft.com/office/officeart/2005/8/layout/radial3"/>
    <dgm:cxn modelId="{FD83107D-9488-4622-9DC4-697C6174F895}" type="presParOf" srcId="{48DBF252-3034-4A44-BFB6-2C68EB3FF045}" destId="{C96DDD2E-B6FF-4865-A772-D8340AF485FA}" srcOrd="3" destOrd="0" presId="urn:microsoft.com/office/officeart/2005/8/layout/radial3"/>
    <dgm:cxn modelId="{18B50CD8-3720-4D12-B848-5DE0A12E49D7}" type="presParOf" srcId="{48DBF252-3034-4A44-BFB6-2C68EB3FF045}" destId="{5393B4D2-8FED-4EAC-A29F-3406F6BF5279}" srcOrd="4" destOrd="0" presId="urn:microsoft.com/office/officeart/2005/8/layout/radial3"/>
    <dgm:cxn modelId="{8D3B916A-10AC-4BC1-9672-06F451F5FEBE}" type="presParOf" srcId="{48DBF252-3034-4A44-BFB6-2C68EB3FF045}" destId="{C79F3CDC-4E26-480E-B9C9-861017822D4E}" srcOrd="5" destOrd="0" presId="urn:microsoft.com/office/officeart/2005/8/layout/radial3"/>
    <dgm:cxn modelId="{FF1B5FB2-4BD8-49EC-92A5-2284B9685D78}" type="presParOf" srcId="{48DBF252-3034-4A44-BFB6-2C68EB3FF045}" destId="{E22812DB-9F34-4A60-AE81-31155CD0880B}" srcOrd="6"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1EA1C8-4C5B-4819-927D-B47EFFA5DB68}">
      <dsp:nvSpPr>
        <dsp:cNvPr id="0" name=""/>
        <dsp:cNvSpPr/>
      </dsp:nvSpPr>
      <dsp:spPr>
        <a:xfrm>
          <a:off x="138590" y="572"/>
          <a:ext cx="4968353" cy="298101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fr-FR" sz="6500" kern="1200"/>
            <a:t>Je</a:t>
          </a:r>
        </a:p>
      </dsp:txBody>
      <dsp:txXfrm>
        <a:off x="138590" y="572"/>
        <a:ext cx="4968353" cy="2981012"/>
      </dsp:txXfrm>
    </dsp:sp>
    <dsp:sp modelId="{5602667A-ADEE-4CC5-B5BE-01CE17B3B3AE}">
      <dsp:nvSpPr>
        <dsp:cNvPr id="0" name=""/>
        <dsp:cNvSpPr/>
      </dsp:nvSpPr>
      <dsp:spPr>
        <a:xfrm>
          <a:off x="5603779" y="572"/>
          <a:ext cx="4968353" cy="2981012"/>
        </a:xfrm>
        <a:prstGeom prst="rect">
          <a:avLst/>
        </a:prstGeom>
        <a:solidFill>
          <a:schemeClr val="accent4">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fr-FR" sz="6500" kern="1200"/>
            <a:t>Je</a:t>
          </a:r>
        </a:p>
      </dsp:txBody>
      <dsp:txXfrm>
        <a:off x="5603779" y="572"/>
        <a:ext cx="4968353" cy="29810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72D9ED-44C1-400D-A3C7-7B4433B93F97}">
      <dsp:nvSpPr>
        <dsp:cNvPr id="0" name=""/>
        <dsp:cNvSpPr/>
      </dsp:nvSpPr>
      <dsp:spPr>
        <a:xfrm>
          <a:off x="2380700" y="228042"/>
          <a:ext cx="1732321" cy="1732321"/>
        </a:xfrm>
        <a:prstGeom prst="pieWedge">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fr-FR" sz="2000" kern="1200" dirty="0"/>
            <a:t>JE // JE</a:t>
          </a:r>
        </a:p>
      </dsp:txBody>
      <dsp:txXfrm>
        <a:off x="2888085" y="735427"/>
        <a:ext cx="1224936" cy="1224936"/>
      </dsp:txXfrm>
    </dsp:sp>
    <dsp:sp modelId="{38F41AC6-092D-4278-B036-78A003096E10}">
      <dsp:nvSpPr>
        <dsp:cNvPr id="0" name=""/>
        <dsp:cNvSpPr/>
      </dsp:nvSpPr>
      <dsp:spPr>
        <a:xfrm rot="5400000">
          <a:off x="4193036" y="228042"/>
          <a:ext cx="1732321" cy="1732321"/>
        </a:xfrm>
        <a:prstGeom prst="pieWedge">
          <a:avLst/>
        </a:prstGeom>
        <a:solidFill>
          <a:schemeClr val="accent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fr-FR" sz="2000" kern="1200"/>
            <a:t>NOUS</a:t>
          </a:r>
        </a:p>
      </dsp:txBody>
      <dsp:txXfrm rot="-5400000">
        <a:off x="4193036" y="735427"/>
        <a:ext cx="1224936" cy="1224936"/>
      </dsp:txXfrm>
    </dsp:sp>
    <dsp:sp modelId="{24EB9C06-A420-4629-B7B3-934819CA3061}">
      <dsp:nvSpPr>
        <dsp:cNvPr id="0" name=""/>
        <dsp:cNvSpPr/>
      </dsp:nvSpPr>
      <dsp:spPr>
        <a:xfrm rot="10800000">
          <a:off x="4193036" y="2040378"/>
          <a:ext cx="1732321" cy="1732321"/>
        </a:xfrm>
        <a:prstGeom prst="pieWedge">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fr-FR" sz="2000" kern="1200"/>
            <a:t>NOUS TOUS</a:t>
          </a:r>
        </a:p>
      </dsp:txBody>
      <dsp:txXfrm rot="10800000">
        <a:off x="4193036" y="2040378"/>
        <a:ext cx="1224936" cy="1224936"/>
      </dsp:txXfrm>
    </dsp:sp>
    <dsp:sp modelId="{B2F4D9BC-6267-4B28-8898-510797177AD3}">
      <dsp:nvSpPr>
        <dsp:cNvPr id="0" name=""/>
        <dsp:cNvSpPr/>
      </dsp:nvSpPr>
      <dsp:spPr>
        <a:xfrm rot="16200000">
          <a:off x="2380700" y="2040378"/>
          <a:ext cx="1732321" cy="1732321"/>
        </a:xfrm>
        <a:prstGeom prst="pieWedge">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fr-FR" sz="2000" kern="1200" dirty="0"/>
            <a:t> ENVIRONNEMENT</a:t>
          </a:r>
        </a:p>
      </dsp:txBody>
      <dsp:txXfrm rot="5400000">
        <a:off x="2888085" y="2040378"/>
        <a:ext cx="1224936" cy="1224936"/>
      </dsp:txXfrm>
    </dsp:sp>
    <dsp:sp modelId="{57362F48-6ADD-4E37-B25A-BAABA2AF43CD}">
      <dsp:nvSpPr>
        <dsp:cNvPr id="0" name=""/>
        <dsp:cNvSpPr/>
      </dsp:nvSpPr>
      <dsp:spPr>
        <a:xfrm>
          <a:off x="3853974" y="1640304"/>
          <a:ext cx="598110" cy="520096"/>
        </a:xfrm>
        <a:prstGeom prst="circularArrow">
          <a:avLst/>
        </a:prstGeom>
        <a:solidFill>
          <a:schemeClr val="accent2">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18B17A1-9F55-4B25-9BDF-B67DAF842D49}">
      <dsp:nvSpPr>
        <dsp:cNvPr id="0" name=""/>
        <dsp:cNvSpPr/>
      </dsp:nvSpPr>
      <dsp:spPr>
        <a:xfrm rot="10800000">
          <a:off x="3853974" y="1840341"/>
          <a:ext cx="598110" cy="520096"/>
        </a:xfrm>
        <a:prstGeom prst="circularArrow">
          <a:avLst/>
        </a:prstGeom>
        <a:solidFill>
          <a:schemeClr val="accent2">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B78B04-D079-48E1-BCA9-6E2871AAB767}">
      <dsp:nvSpPr>
        <dsp:cNvPr id="0" name=""/>
        <dsp:cNvSpPr/>
      </dsp:nvSpPr>
      <dsp:spPr>
        <a:xfrm>
          <a:off x="942213" y="435483"/>
          <a:ext cx="532257" cy="532257"/>
        </a:xfrm>
        <a:prstGeom prst="gear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fr-FR" sz="1100" kern="1200"/>
            <a:t>O</a:t>
          </a:r>
        </a:p>
      </dsp:txBody>
      <dsp:txXfrm>
        <a:off x="1049220" y="560162"/>
        <a:ext cx="318243" cy="273591"/>
      </dsp:txXfrm>
    </dsp:sp>
    <dsp:sp modelId="{958B6251-330E-452D-B831-EAFAC74BBCEE}">
      <dsp:nvSpPr>
        <dsp:cNvPr id="0" name=""/>
        <dsp:cNvSpPr/>
      </dsp:nvSpPr>
      <dsp:spPr>
        <a:xfrm>
          <a:off x="632536" y="309676"/>
          <a:ext cx="387096" cy="387096"/>
        </a:xfrm>
        <a:prstGeom prst="gear6">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fr-FR" sz="1100" kern="1200"/>
            <a:t>R</a:t>
          </a:r>
        </a:p>
      </dsp:txBody>
      <dsp:txXfrm>
        <a:off x="729989" y="407718"/>
        <a:ext cx="192190" cy="191012"/>
      </dsp:txXfrm>
    </dsp:sp>
    <dsp:sp modelId="{4AF3177E-CF3E-4CE9-B14A-7B7B1966D1C9}">
      <dsp:nvSpPr>
        <dsp:cNvPr id="0" name=""/>
        <dsp:cNvSpPr/>
      </dsp:nvSpPr>
      <dsp:spPr>
        <a:xfrm rot="20700000">
          <a:off x="841731" y="42620"/>
          <a:ext cx="379275" cy="379275"/>
        </a:xfrm>
        <a:prstGeom prst="gear6">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fr-FR" sz="1100" kern="1200"/>
            <a:t>L</a:t>
          </a:r>
        </a:p>
      </dsp:txBody>
      <dsp:txXfrm rot="-20700000">
        <a:off x="924917" y="125806"/>
        <a:ext cx="212902" cy="212902"/>
      </dsp:txXfrm>
    </dsp:sp>
    <dsp:sp modelId="{C6F07186-4F53-49EE-B5DD-75F47956DC72}">
      <dsp:nvSpPr>
        <dsp:cNvPr id="0" name=""/>
        <dsp:cNvSpPr/>
      </dsp:nvSpPr>
      <dsp:spPr>
        <a:xfrm>
          <a:off x="873169" y="369419"/>
          <a:ext cx="681288" cy="681288"/>
        </a:xfrm>
        <a:prstGeom prst="circularArrow">
          <a:avLst>
            <a:gd name="adj1" fmla="val 4688"/>
            <a:gd name="adj2" fmla="val 299029"/>
            <a:gd name="adj3" fmla="val 2289661"/>
            <a:gd name="adj4" fmla="val 16488891"/>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111130A-E79D-44A4-BAF1-3CF95C996A9B}">
      <dsp:nvSpPr>
        <dsp:cNvPr id="0" name=""/>
        <dsp:cNvSpPr/>
      </dsp:nvSpPr>
      <dsp:spPr>
        <a:xfrm>
          <a:off x="563982" y="237874"/>
          <a:ext cx="494999" cy="494999"/>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08B58FB-EB20-4C4D-93AB-740CCEED1AB9}">
      <dsp:nvSpPr>
        <dsp:cNvPr id="0" name=""/>
        <dsp:cNvSpPr/>
      </dsp:nvSpPr>
      <dsp:spPr>
        <a:xfrm>
          <a:off x="761619" y="-26608"/>
          <a:ext cx="533708" cy="533708"/>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AFE890-6684-4FD1-B308-0038859C8623}">
      <dsp:nvSpPr>
        <dsp:cNvPr id="0" name=""/>
        <dsp:cNvSpPr/>
      </dsp:nvSpPr>
      <dsp:spPr>
        <a:xfrm rot="5400000">
          <a:off x="6265469" y="-2401391"/>
          <a:ext cx="1397000" cy="655432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fr-FR" sz="2000" kern="1200" dirty="0"/>
            <a:t>La rencontre amène à la décision de poursuivre ou non.</a:t>
          </a:r>
        </a:p>
        <a:p>
          <a:pPr marL="228600" lvl="1" indent="-228600" algn="l" defTabSz="889000">
            <a:lnSpc>
              <a:spcPct val="90000"/>
            </a:lnSpc>
            <a:spcBef>
              <a:spcPct val="0"/>
            </a:spcBef>
            <a:spcAft>
              <a:spcPct val="15000"/>
            </a:spcAft>
            <a:buChar char="•"/>
          </a:pPr>
          <a:r>
            <a:rPr lang="fr-FR" sz="2000" kern="1200" dirty="0"/>
            <a:t>Je suis important pour les autres et dans le groupe</a:t>
          </a:r>
        </a:p>
        <a:p>
          <a:pPr marL="228600" lvl="1" indent="-228600" algn="l" defTabSz="889000">
            <a:lnSpc>
              <a:spcPct val="90000"/>
            </a:lnSpc>
            <a:spcBef>
              <a:spcPct val="0"/>
            </a:spcBef>
            <a:spcAft>
              <a:spcPct val="15000"/>
            </a:spcAft>
            <a:buChar char="•"/>
          </a:pPr>
          <a:r>
            <a:rPr lang="fr-FR" sz="2000" kern="1200" dirty="0">
              <a:solidFill>
                <a:srgbClr val="FF0000"/>
              </a:solidFill>
            </a:rPr>
            <a:t>J’ai peur d’être abandonné</a:t>
          </a:r>
        </a:p>
      </dsp:txBody>
      <dsp:txXfrm rot="-5400000">
        <a:off x="3686807" y="245467"/>
        <a:ext cx="6486128" cy="1260608"/>
      </dsp:txXfrm>
    </dsp:sp>
    <dsp:sp modelId="{ED705D98-8586-4E67-A4CA-FEBD6B20B4A9}">
      <dsp:nvSpPr>
        <dsp:cNvPr id="0" name=""/>
        <dsp:cNvSpPr/>
      </dsp:nvSpPr>
      <dsp:spPr>
        <a:xfrm>
          <a:off x="0" y="2645"/>
          <a:ext cx="3686807" cy="17462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fr-FR" sz="3000" kern="1200" dirty="0"/>
            <a:t>Inclusion</a:t>
          </a:r>
        </a:p>
        <a:p>
          <a:pPr marL="0" lvl="0" indent="0" algn="ctr" defTabSz="1333500">
            <a:lnSpc>
              <a:spcPct val="90000"/>
            </a:lnSpc>
            <a:spcBef>
              <a:spcPct val="0"/>
            </a:spcBef>
            <a:spcAft>
              <a:spcPct val="35000"/>
            </a:spcAft>
            <a:buNone/>
          </a:pPr>
          <a:r>
            <a:rPr lang="fr-FR" sz="3000" kern="1200" dirty="0"/>
            <a:t>JE</a:t>
          </a:r>
        </a:p>
      </dsp:txBody>
      <dsp:txXfrm>
        <a:off x="85245" y="87890"/>
        <a:ext cx="3516317" cy="1575760"/>
      </dsp:txXfrm>
    </dsp:sp>
    <dsp:sp modelId="{EB1E92CE-DC64-4FC2-8AE5-53CAA7A5DD82}">
      <dsp:nvSpPr>
        <dsp:cNvPr id="0" name=""/>
        <dsp:cNvSpPr/>
      </dsp:nvSpPr>
      <dsp:spPr>
        <a:xfrm rot="5400000">
          <a:off x="6265469" y="-567828"/>
          <a:ext cx="1397000" cy="655432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fr-FR" sz="2000" kern="1200" dirty="0"/>
            <a:t>Je prends en charge // Confrontation et relation dans le groupe.</a:t>
          </a:r>
        </a:p>
        <a:p>
          <a:pPr marL="228600" lvl="1" indent="-228600" algn="l" defTabSz="889000">
            <a:lnSpc>
              <a:spcPct val="90000"/>
            </a:lnSpc>
            <a:spcBef>
              <a:spcPct val="0"/>
            </a:spcBef>
            <a:spcAft>
              <a:spcPct val="15000"/>
            </a:spcAft>
            <a:buChar char="•"/>
          </a:pPr>
          <a:r>
            <a:rPr lang="fr-FR" sz="2000" kern="1200" dirty="0"/>
            <a:t>Mise en place des règles du jeu, du leadership</a:t>
          </a:r>
        </a:p>
        <a:p>
          <a:pPr marL="228600" lvl="1" indent="-228600" algn="l" defTabSz="889000">
            <a:lnSpc>
              <a:spcPct val="90000"/>
            </a:lnSpc>
            <a:spcBef>
              <a:spcPct val="0"/>
            </a:spcBef>
            <a:spcAft>
              <a:spcPct val="15000"/>
            </a:spcAft>
            <a:buChar char="•"/>
          </a:pPr>
          <a:r>
            <a:rPr lang="fr-FR" sz="2000" kern="1200" dirty="0">
              <a:solidFill>
                <a:srgbClr val="FF0000"/>
              </a:solidFill>
            </a:rPr>
            <a:t>J’ai peur d’être humilié</a:t>
          </a:r>
        </a:p>
      </dsp:txBody>
      <dsp:txXfrm rot="-5400000">
        <a:off x="3686807" y="2079030"/>
        <a:ext cx="6486128" cy="1260608"/>
      </dsp:txXfrm>
    </dsp:sp>
    <dsp:sp modelId="{4641881D-F665-4D55-9B58-2BCC68432CB9}">
      <dsp:nvSpPr>
        <dsp:cNvPr id="0" name=""/>
        <dsp:cNvSpPr/>
      </dsp:nvSpPr>
      <dsp:spPr>
        <a:xfrm>
          <a:off x="0" y="1836208"/>
          <a:ext cx="3686807" cy="17462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fr-FR" sz="3000" kern="1200" dirty="0"/>
            <a:t>Contrôle</a:t>
          </a:r>
        </a:p>
        <a:p>
          <a:pPr marL="0" lvl="0" indent="0" algn="ctr" defTabSz="1333500">
            <a:lnSpc>
              <a:spcPct val="90000"/>
            </a:lnSpc>
            <a:spcBef>
              <a:spcPct val="0"/>
            </a:spcBef>
            <a:spcAft>
              <a:spcPct val="35000"/>
            </a:spcAft>
            <a:buNone/>
          </a:pPr>
          <a:r>
            <a:rPr lang="fr-FR" sz="3000" kern="1200" dirty="0"/>
            <a:t>NOUS</a:t>
          </a:r>
        </a:p>
      </dsp:txBody>
      <dsp:txXfrm>
        <a:off x="85245" y="1921453"/>
        <a:ext cx="3516317" cy="1575760"/>
      </dsp:txXfrm>
    </dsp:sp>
    <dsp:sp modelId="{8D0C97CD-6E7E-4F61-BE2C-E06F40B4C78E}">
      <dsp:nvSpPr>
        <dsp:cNvPr id="0" name=""/>
        <dsp:cNvSpPr/>
      </dsp:nvSpPr>
      <dsp:spPr>
        <a:xfrm rot="5400000">
          <a:off x="6265469" y="1265733"/>
          <a:ext cx="1397000" cy="655432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fr-FR" sz="2000" kern="1200" dirty="0"/>
            <a:t>Je suis conscient (proche de moi-même et des autres.</a:t>
          </a:r>
        </a:p>
        <a:p>
          <a:pPr marL="228600" lvl="1" indent="-228600" algn="l" defTabSz="889000">
            <a:lnSpc>
              <a:spcPct val="90000"/>
            </a:lnSpc>
            <a:spcBef>
              <a:spcPct val="0"/>
            </a:spcBef>
            <a:spcAft>
              <a:spcPct val="15000"/>
            </a:spcAft>
            <a:buChar char="•"/>
          </a:pPr>
          <a:r>
            <a:rPr lang="fr-FR" sz="2000" kern="1200" dirty="0"/>
            <a:t>Reconnaissance mutuelle de la valeur, des compétences, du travail accompli</a:t>
          </a:r>
        </a:p>
        <a:p>
          <a:pPr marL="228600" lvl="1" indent="-228600" algn="l" defTabSz="889000">
            <a:lnSpc>
              <a:spcPct val="90000"/>
            </a:lnSpc>
            <a:spcBef>
              <a:spcPct val="0"/>
            </a:spcBef>
            <a:spcAft>
              <a:spcPct val="15000"/>
            </a:spcAft>
            <a:buChar char="•"/>
          </a:pPr>
          <a:r>
            <a:rPr lang="fr-FR" sz="2000" kern="1200" dirty="0">
              <a:solidFill>
                <a:srgbClr val="FF0000"/>
              </a:solidFill>
            </a:rPr>
            <a:t>J’ai peur d’être rejeté</a:t>
          </a:r>
        </a:p>
      </dsp:txBody>
      <dsp:txXfrm rot="-5400000">
        <a:off x="3686807" y="3912591"/>
        <a:ext cx="6486128" cy="1260608"/>
      </dsp:txXfrm>
    </dsp:sp>
    <dsp:sp modelId="{1004F146-5CA1-4B74-ADBD-040B05CCB0A1}">
      <dsp:nvSpPr>
        <dsp:cNvPr id="0" name=""/>
        <dsp:cNvSpPr/>
      </dsp:nvSpPr>
      <dsp:spPr>
        <a:xfrm>
          <a:off x="0" y="3669771"/>
          <a:ext cx="3686807" cy="17462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fr-FR" sz="3000" kern="1200" dirty="0"/>
            <a:t>Ouverture</a:t>
          </a:r>
        </a:p>
        <a:p>
          <a:pPr marL="0" lvl="0" indent="0" algn="ctr" defTabSz="1333500">
            <a:lnSpc>
              <a:spcPct val="90000"/>
            </a:lnSpc>
            <a:spcBef>
              <a:spcPct val="0"/>
            </a:spcBef>
            <a:spcAft>
              <a:spcPct val="35000"/>
            </a:spcAft>
            <a:buNone/>
          </a:pPr>
          <a:r>
            <a:rPr lang="fr-FR" sz="3000" kern="1200" dirty="0"/>
            <a:t>Nous tous// environnement</a:t>
          </a:r>
        </a:p>
      </dsp:txBody>
      <dsp:txXfrm>
        <a:off x="85245" y="3755016"/>
        <a:ext cx="3516317" cy="15757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0DB5BE-6573-4064-9641-000779204856}">
      <dsp:nvSpPr>
        <dsp:cNvPr id="0" name=""/>
        <dsp:cNvSpPr/>
      </dsp:nvSpPr>
      <dsp:spPr>
        <a:xfrm>
          <a:off x="3855694" y="1332098"/>
          <a:ext cx="3318561" cy="3318561"/>
        </a:xfrm>
        <a:prstGeom prst="ellipse">
          <a:avLst/>
        </a:prstGeom>
        <a:solidFill>
          <a:schemeClr val="accent4">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fr-FR" sz="2400" kern="1200" dirty="0"/>
            <a:t>JE : Quels sont mes besoins ? Quelles sont mes valeurs</a:t>
          </a:r>
        </a:p>
      </dsp:txBody>
      <dsp:txXfrm>
        <a:off x="4341686" y="1818090"/>
        <a:ext cx="2346577" cy="2346577"/>
      </dsp:txXfrm>
    </dsp:sp>
    <dsp:sp modelId="{6ED9D573-1EAB-428C-B03F-07FE7B9A9F96}">
      <dsp:nvSpPr>
        <dsp:cNvPr id="0" name=""/>
        <dsp:cNvSpPr/>
      </dsp:nvSpPr>
      <dsp:spPr>
        <a:xfrm>
          <a:off x="4643873" y="0"/>
          <a:ext cx="1659280" cy="1659280"/>
        </a:xfrm>
        <a:prstGeom prst="ellipse">
          <a:avLst/>
        </a:prstGeom>
        <a:solidFill>
          <a:schemeClr val="accent4">
            <a:alpha val="50000"/>
            <a:hueOff val="1633482"/>
            <a:satOff val="-6796"/>
            <a:lumOff val="160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kern="1200" dirty="0"/>
            <a:t>Inclusion : BONJOUR</a:t>
          </a:r>
        </a:p>
      </dsp:txBody>
      <dsp:txXfrm>
        <a:off x="4886869" y="242996"/>
        <a:ext cx="1173288" cy="1173288"/>
      </dsp:txXfrm>
    </dsp:sp>
    <dsp:sp modelId="{A515C623-6501-43E3-8A64-7E66FE6E1716}">
      <dsp:nvSpPr>
        <dsp:cNvPr id="0" name=""/>
        <dsp:cNvSpPr/>
      </dsp:nvSpPr>
      <dsp:spPr>
        <a:xfrm>
          <a:off x="6556942" y="1081165"/>
          <a:ext cx="1659280" cy="1659280"/>
        </a:xfrm>
        <a:prstGeom prst="ellipse">
          <a:avLst/>
        </a:prstGeom>
        <a:solidFill>
          <a:schemeClr val="accent4">
            <a:alpha val="50000"/>
            <a:hueOff val="3266964"/>
            <a:satOff val="-13592"/>
            <a:lumOff val="32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kern="1200" dirty="0"/>
            <a:t>Demande : STP J’aurais besoin de.. </a:t>
          </a:r>
        </a:p>
      </dsp:txBody>
      <dsp:txXfrm>
        <a:off x="6799938" y="1324161"/>
        <a:ext cx="1173288" cy="1173288"/>
      </dsp:txXfrm>
    </dsp:sp>
    <dsp:sp modelId="{C96DDD2E-B6FF-4865-A772-D8340AF485FA}">
      <dsp:nvSpPr>
        <dsp:cNvPr id="0" name=""/>
        <dsp:cNvSpPr/>
      </dsp:nvSpPr>
      <dsp:spPr>
        <a:xfrm>
          <a:off x="6556942" y="3242312"/>
          <a:ext cx="1659280" cy="1659280"/>
        </a:xfrm>
        <a:prstGeom prst="ellipse">
          <a:avLst/>
        </a:prstGeom>
        <a:solidFill>
          <a:schemeClr val="accent4">
            <a:alpha val="50000"/>
            <a:hueOff val="4900445"/>
            <a:satOff val="-20388"/>
            <a:lumOff val="4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kern="1200" dirty="0"/>
            <a:t>Gratitude : Merci</a:t>
          </a:r>
        </a:p>
      </dsp:txBody>
      <dsp:txXfrm>
        <a:off x="6799938" y="3485308"/>
        <a:ext cx="1173288" cy="1173288"/>
      </dsp:txXfrm>
    </dsp:sp>
    <dsp:sp modelId="{5393B4D2-8FED-4EAC-A29F-3406F6BF5279}">
      <dsp:nvSpPr>
        <dsp:cNvPr id="0" name=""/>
        <dsp:cNvSpPr/>
      </dsp:nvSpPr>
      <dsp:spPr>
        <a:xfrm>
          <a:off x="4685334" y="4322885"/>
          <a:ext cx="1659280" cy="1659280"/>
        </a:xfrm>
        <a:prstGeom prst="ellipse">
          <a:avLst/>
        </a:prstGeom>
        <a:solidFill>
          <a:schemeClr val="accent4">
            <a:alpha val="50000"/>
            <a:hueOff val="6533927"/>
            <a:satOff val="-27185"/>
            <a:lumOff val="640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kern="1200" dirty="0"/>
            <a:t> Accepter « Oui » ou refuser « Non » les demandes des autres</a:t>
          </a:r>
        </a:p>
      </dsp:txBody>
      <dsp:txXfrm>
        <a:off x="4928330" y="4565881"/>
        <a:ext cx="1173288" cy="1173288"/>
      </dsp:txXfrm>
    </dsp:sp>
    <dsp:sp modelId="{C79F3CDC-4E26-480E-B9C9-861017822D4E}">
      <dsp:nvSpPr>
        <dsp:cNvPr id="0" name=""/>
        <dsp:cNvSpPr/>
      </dsp:nvSpPr>
      <dsp:spPr>
        <a:xfrm>
          <a:off x="2813726" y="3242312"/>
          <a:ext cx="1659280" cy="1659280"/>
        </a:xfrm>
        <a:prstGeom prst="ellipse">
          <a:avLst/>
        </a:prstGeom>
        <a:solidFill>
          <a:schemeClr val="accent4">
            <a:alpha val="50000"/>
            <a:hueOff val="8167408"/>
            <a:satOff val="-33981"/>
            <a:lumOff val="80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kern="1200" dirty="0"/>
            <a:t>Faciliter , célébrer « Bravo »</a:t>
          </a:r>
        </a:p>
      </dsp:txBody>
      <dsp:txXfrm>
        <a:off x="3056722" y="3485308"/>
        <a:ext cx="1173288" cy="1173288"/>
      </dsp:txXfrm>
    </dsp:sp>
    <dsp:sp modelId="{E22812DB-9F34-4A60-AE81-31155CD0880B}">
      <dsp:nvSpPr>
        <dsp:cNvPr id="0" name=""/>
        <dsp:cNvSpPr/>
      </dsp:nvSpPr>
      <dsp:spPr>
        <a:xfrm>
          <a:off x="2813726" y="1081165"/>
          <a:ext cx="1659280" cy="1659280"/>
        </a:xfrm>
        <a:prstGeom prst="ellipse">
          <a:avLst/>
        </a:prstGeom>
        <a:solidFill>
          <a:schemeClr val="accent4">
            <a:alpha val="50000"/>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kern="1200" dirty="0"/>
            <a:t>Se séparer : Aurevoir</a:t>
          </a:r>
        </a:p>
      </dsp:txBody>
      <dsp:txXfrm>
        <a:off x="3056722" y="1324161"/>
        <a:ext cx="1173288" cy="117328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3.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D77F31-1F95-4C89-8AF2-C2D4D70A1A48}"/>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8C7DE562-0B45-4FD0-BD0D-EF7F822755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C8FF77A7-E4B2-4138-BAA6-3E328EF21D1D}"/>
              </a:ext>
            </a:extLst>
          </p:cNvPr>
          <p:cNvSpPr>
            <a:spLocks noGrp="1"/>
          </p:cNvSpPr>
          <p:nvPr>
            <p:ph type="dt" sz="half" idx="10"/>
          </p:nvPr>
        </p:nvSpPr>
        <p:spPr/>
        <p:txBody>
          <a:bodyPr/>
          <a:lstStyle/>
          <a:p>
            <a:fld id="{FFBB7F3F-6E21-462C-8D71-0F487B95CC49}" type="datetimeFigureOut">
              <a:rPr lang="fr-FR" smtClean="0"/>
              <a:t>13/03/2025</a:t>
            </a:fld>
            <a:endParaRPr lang="fr-FR"/>
          </a:p>
        </p:txBody>
      </p:sp>
      <p:sp>
        <p:nvSpPr>
          <p:cNvPr id="5" name="Espace réservé du pied de page 4">
            <a:extLst>
              <a:ext uri="{FF2B5EF4-FFF2-40B4-BE49-F238E27FC236}">
                <a16:creationId xmlns:a16="http://schemas.microsoft.com/office/drawing/2014/main" id="{43F7A69B-112F-4A8C-945C-CFA6A8C72C6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06B6F9B-4845-4C18-A4C3-CD771F7DF8C0}"/>
              </a:ext>
            </a:extLst>
          </p:cNvPr>
          <p:cNvSpPr>
            <a:spLocks noGrp="1"/>
          </p:cNvSpPr>
          <p:nvPr>
            <p:ph type="sldNum" sz="quarter" idx="12"/>
          </p:nvPr>
        </p:nvSpPr>
        <p:spPr/>
        <p:txBody>
          <a:bodyPr/>
          <a:lstStyle/>
          <a:p>
            <a:fld id="{5BB69C24-2EB5-4557-9BFD-92B8FC130E7A}" type="slidenum">
              <a:rPr lang="fr-FR" smtClean="0"/>
              <a:t>‹N°›</a:t>
            </a:fld>
            <a:endParaRPr lang="fr-FR"/>
          </a:p>
        </p:txBody>
      </p:sp>
    </p:spTree>
    <p:extLst>
      <p:ext uri="{BB962C8B-B14F-4D97-AF65-F5344CB8AC3E}">
        <p14:creationId xmlns:p14="http://schemas.microsoft.com/office/powerpoint/2010/main" val="3879741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442C38-F5B5-4A2E-8B5C-96A44594FF24}"/>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22DCA1C5-F7DE-427C-88EF-1AC0903A21E5}"/>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2E676FD-5F36-4039-9D68-B87CD3F96467}"/>
              </a:ext>
            </a:extLst>
          </p:cNvPr>
          <p:cNvSpPr>
            <a:spLocks noGrp="1"/>
          </p:cNvSpPr>
          <p:nvPr>
            <p:ph type="dt" sz="half" idx="10"/>
          </p:nvPr>
        </p:nvSpPr>
        <p:spPr/>
        <p:txBody>
          <a:bodyPr/>
          <a:lstStyle/>
          <a:p>
            <a:fld id="{FFBB7F3F-6E21-462C-8D71-0F487B95CC49}" type="datetimeFigureOut">
              <a:rPr lang="fr-FR" smtClean="0"/>
              <a:t>13/03/2025</a:t>
            </a:fld>
            <a:endParaRPr lang="fr-FR"/>
          </a:p>
        </p:txBody>
      </p:sp>
      <p:sp>
        <p:nvSpPr>
          <p:cNvPr id="5" name="Espace réservé du pied de page 4">
            <a:extLst>
              <a:ext uri="{FF2B5EF4-FFF2-40B4-BE49-F238E27FC236}">
                <a16:creationId xmlns:a16="http://schemas.microsoft.com/office/drawing/2014/main" id="{55BFA73C-60B2-46C3-9AC7-1C37A9BE609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D0D39FC-4F3F-4B41-A09E-7279A927A110}"/>
              </a:ext>
            </a:extLst>
          </p:cNvPr>
          <p:cNvSpPr>
            <a:spLocks noGrp="1"/>
          </p:cNvSpPr>
          <p:nvPr>
            <p:ph type="sldNum" sz="quarter" idx="12"/>
          </p:nvPr>
        </p:nvSpPr>
        <p:spPr/>
        <p:txBody>
          <a:bodyPr/>
          <a:lstStyle/>
          <a:p>
            <a:fld id="{5BB69C24-2EB5-4557-9BFD-92B8FC130E7A}" type="slidenum">
              <a:rPr lang="fr-FR" smtClean="0"/>
              <a:t>‹N°›</a:t>
            </a:fld>
            <a:endParaRPr lang="fr-FR"/>
          </a:p>
        </p:txBody>
      </p:sp>
    </p:spTree>
    <p:extLst>
      <p:ext uri="{BB962C8B-B14F-4D97-AF65-F5344CB8AC3E}">
        <p14:creationId xmlns:p14="http://schemas.microsoft.com/office/powerpoint/2010/main" val="3382074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801F23C4-0D4B-4A62-A633-5CEBAD4659D3}"/>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3DEBA571-0B6D-4F6E-A333-CA9A40B54664}"/>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FB1DF83-5B68-4792-A405-A294B7418EDF}"/>
              </a:ext>
            </a:extLst>
          </p:cNvPr>
          <p:cNvSpPr>
            <a:spLocks noGrp="1"/>
          </p:cNvSpPr>
          <p:nvPr>
            <p:ph type="dt" sz="half" idx="10"/>
          </p:nvPr>
        </p:nvSpPr>
        <p:spPr/>
        <p:txBody>
          <a:bodyPr/>
          <a:lstStyle/>
          <a:p>
            <a:fld id="{FFBB7F3F-6E21-462C-8D71-0F487B95CC49}" type="datetimeFigureOut">
              <a:rPr lang="fr-FR" smtClean="0"/>
              <a:t>13/03/2025</a:t>
            </a:fld>
            <a:endParaRPr lang="fr-FR"/>
          </a:p>
        </p:txBody>
      </p:sp>
      <p:sp>
        <p:nvSpPr>
          <p:cNvPr id="5" name="Espace réservé du pied de page 4">
            <a:extLst>
              <a:ext uri="{FF2B5EF4-FFF2-40B4-BE49-F238E27FC236}">
                <a16:creationId xmlns:a16="http://schemas.microsoft.com/office/drawing/2014/main" id="{A9512A9A-DE9F-47EF-B0A4-6A56BCA1D44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FF41D63-FA2D-43B7-B069-95C8BAD43C65}"/>
              </a:ext>
            </a:extLst>
          </p:cNvPr>
          <p:cNvSpPr>
            <a:spLocks noGrp="1"/>
          </p:cNvSpPr>
          <p:nvPr>
            <p:ph type="sldNum" sz="quarter" idx="12"/>
          </p:nvPr>
        </p:nvSpPr>
        <p:spPr/>
        <p:txBody>
          <a:bodyPr/>
          <a:lstStyle/>
          <a:p>
            <a:fld id="{5BB69C24-2EB5-4557-9BFD-92B8FC130E7A}" type="slidenum">
              <a:rPr lang="fr-FR" smtClean="0"/>
              <a:t>‹N°›</a:t>
            </a:fld>
            <a:endParaRPr lang="fr-FR"/>
          </a:p>
        </p:txBody>
      </p:sp>
    </p:spTree>
    <p:extLst>
      <p:ext uri="{BB962C8B-B14F-4D97-AF65-F5344CB8AC3E}">
        <p14:creationId xmlns:p14="http://schemas.microsoft.com/office/powerpoint/2010/main" val="4099908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A653C7-09DE-4ABE-BFC2-1C4634E971B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07A2F1A-AF97-49FC-89DA-8ECAC7664F61}"/>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CF2939F-D999-443C-B899-9035AD605908}"/>
              </a:ext>
            </a:extLst>
          </p:cNvPr>
          <p:cNvSpPr>
            <a:spLocks noGrp="1"/>
          </p:cNvSpPr>
          <p:nvPr>
            <p:ph type="dt" sz="half" idx="10"/>
          </p:nvPr>
        </p:nvSpPr>
        <p:spPr/>
        <p:txBody>
          <a:bodyPr/>
          <a:lstStyle/>
          <a:p>
            <a:fld id="{FFBB7F3F-6E21-462C-8D71-0F487B95CC49}" type="datetimeFigureOut">
              <a:rPr lang="fr-FR" smtClean="0"/>
              <a:t>13/03/2025</a:t>
            </a:fld>
            <a:endParaRPr lang="fr-FR"/>
          </a:p>
        </p:txBody>
      </p:sp>
      <p:sp>
        <p:nvSpPr>
          <p:cNvPr id="5" name="Espace réservé du pied de page 4">
            <a:extLst>
              <a:ext uri="{FF2B5EF4-FFF2-40B4-BE49-F238E27FC236}">
                <a16:creationId xmlns:a16="http://schemas.microsoft.com/office/drawing/2014/main" id="{CAF126D4-2846-4D17-BEF2-035BF76ECF5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A553E7B-E301-47F1-A1A8-1D53633624C1}"/>
              </a:ext>
            </a:extLst>
          </p:cNvPr>
          <p:cNvSpPr>
            <a:spLocks noGrp="1"/>
          </p:cNvSpPr>
          <p:nvPr>
            <p:ph type="sldNum" sz="quarter" idx="12"/>
          </p:nvPr>
        </p:nvSpPr>
        <p:spPr/>
        <p:txBody>
          <a:bodyPr/>
          <a:lstStyle/>
          <a:p>
            <a:fld id="{5BB69C24-2EB5-4557-9BFD-92B8FC130E7A}" type="slidenum">
              <a:rPr lang="fr-FR" smtClean="0"/>
              <a:t>‹N°›</a:t>
            </a:fld>
            <a:endParaRPr lang="fr-FR"/>
          </a:p>
        </p:txBody>
      </p:sp>
    </p:spTree>
    <p:extLst>
      <p:ext uri="{BB962C8B-B14F-4D97-AF65-F5344CB8AC3E}">
        <p14:creationId xmlns:p14="http://schemas.microsoft.com/office/powerpoint/2010/main" val="2044528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10537D-0A56-4517-A940-93FF76A6798B}"/>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7AF7E7EC-C21F-449A-8986-69A54BB7B6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6024DB0A-459D-4459-982F-5A320C33F408}"/>
              </a:ext>
            </a:extLst>
          </p:cNvPr>
          <p:cNvSpPr>
            <a:spLocks noGrp="1"/>
          </p:cNvSpPr>
          <p:nvPr>
            <p:ph type="dt" sz="half" idx="10"/>
          </p:nvPr>
        </p:nvSpPr>
        <p:spPr/>
        <p:txBody>
          <a:bodyPr/>
          <a:lstStyle/>
          <a:p>
            <a:fld id="{FFBB7F3F-6E21-462C-8D71-0F487B95CC49}" type="datetimeFigureOut">
              <a:rPr lang="fr-FR" smtClean="0"/>
              <a:t>13/03/2025</a:t>
            </a:fld>
            <a:endParaRPr lang="fr-FR"/>
          </a:p>
        </p:txBody>
      </p:sp>
      <p:sp>
        <p:nvSpPr>
          <p:cNvPr id="5" name="Espace réservé du pied de page 4">
            <a:extLst>
              <a:ext uri="{FF2B5EF4-FFF2-40B4-BE49-F238E27FC236}">
                <a16:creationId xmlns:a16="http://schemas.microsoft.com/office/drawing/2014/main" id="{395001E5-89DD-47B1-B497-8B8B6C35791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1BA63BD-9209-4E17-8991-65CE6C762EC3}"/>
              </a:ext>
            </a:extLst>
          </p:cNvPr>
          <p:cNvSpPr>
            <a:spLocks noGrp="1"/>
          </p:cNvSpPr>
          <p:nvPr>
            <p:ph type="sldNum" sz="quarter" idx="12"/>
          </p:nvPr>
        </p:nvSpPr>
        <p:spPr/>
        <p:txBody>
          <a:bodyPr/>
          <a:lstStyle/>
          <a:p>
            <a:fld id="{5BB69C24-2EB5-4557-9BFD-92B8FC130E7A}" type="slidenum">
              <a:rPr lang="fr-FR" smtClean="0"/>
              <a:t>‹N°›</a:t>
            </a:fld>
            <a:endParaRPr lang="fr-FR"/>
          </a:p>
        </p:txBody>
      </p:sp>
    </p:spTree>
    <p:extLst>
      <p:ext uri="{BB962C8B-B14F-4D97-AF65-F5344CB8AC3E}">
        <p14:creationId xmlns:p14="http://schemas.microsoft.com/office/powerpoint/2010/main" val="3565654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B3DBE2-E832-4095-A619-57C41B49F3C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06E0D50-625E-4069-B57B-19D79E77FB8E}"/>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8FE47C6F-F72D-4EC3-9518-57F4F10B0DE3}"/>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B3B2ACE1-126C-460A-B6F6-3F1DF85025CC}"/>
              </a:ext>
            </a:extLst>
          </p:cNvPr>
          <p:cNvSpPr>
            <a:spLocks noGrp="1"/>
          </p:cNvSpPr>
          <p:nvPr>
            <p:ph type="dt" sz="half" idx="10"/>
          </p:nvPr>
        </p:nvSpPr>
        <p:spPr/>
        <p:txBody>
          <a:bodyPr/>
          <a:lstStyle/>
          <a:p>
            <a:fld id="{FFBB7F3F-6E21-462C-8D71-0F487B95CC49}" type="datetimeFigureOut">
              <a:rPr lang="fr-FR" smtClean="0"/>
              <a:t>13/03/2025</a:t>
            </a:fld>
            <a:endParaRPr lang="fr-FR"/>
          </a:p>
        </p:txBody>
      </p:sp>
      <p:sp>
        <p:nvSpPr>
          <p:cNvPr id="6" name="Espace réservé du pied de page 5">
            <a:extLst>
              <a:ext uri="{FF2B5EF4-FFF2-40B4-BE49-F238E27FC236}">
                <a16:creationId xmlns:a16="http://schemas.microsoft.com/office/drawing/2014/main" id="{96C43AC0-5B5D-4019-947B-ECCF35779DA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24E6232-DDD2-49A7-B37E-BB47EC0FE7F8}"/>
              </a:ext>
            </a:extLst>
          </p:cNvPr>
          <p:cNvSpPr>
            <a:spLocks noGrp="1"/>
          </p:cNvSpPr>
          <p:nvPr>
            <p:ph type="sldNum" sz="quarter" idx="12"/>
          </p:nvPr>
        </p:nvSpPr>
        <p:spPr/>
        <p:txBody>
          <a:bodyPr/>
          <a:lstStyle/>
          <a:p>
            <a:fld id="{5BB69C24-2EB5-4557-9BFD-92B8FC130E7A}" type="slidenum">
              <a:rPr lang="fr-FR" smtClean="0"/>
              <a:t>‹N°›</a:t>
            </a:fld>
            <a:endParaRPr lang="fr-FR"/>
          </a:p>
        </p:txBody>
      </p:sp>
    </p:spTree>
    <p:extLst>
      <p:ext uri="{BB962C8B-B14F-4D97-AF65-F5344CB8AC3E}">
        <p14:creationId xmlns:p14="http://schemas.microsoft.com/office/powerpoint/2010/main" val="3045194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6581DCE-91AD-4477-833E-1A8772CC2BD5}"/>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26BCDFD6-4518-4CED-AD13-564C1E0136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C9AE0350-9825-43C6-AD82-E9C7A86705BF}"/>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6C96A596-7770-48C6-8F7A-B13A30DA5D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D02D0396-4059-4033-9B6B-87C77D28BA76}"/>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90DFA9F1-5ED2-4E72-9153-B53BDDCC8A66}"/>
              </a:ext>
            </a:extLst>
          </p:cNvPr>
          <p:cNvSpPr>
            <a:spLocks noGrp="1"/>
          </p:cNvSpPr>
          <p:nvPr>
            <p:ph type="dt" sz="half" idx="10"/>
          </p:nvPr>
        </p:nvSpPr>
        <p:spPr/>
        <p:txBody>
          <a:bodyPr/>
          <a:lstStyle/>
          <a:p>
            <a:fld id="{FFBB7F3F-6E21-462C-8D71-0F487B95CC49}" type="datetimeFigureOut">
              <a:rPr lang="fr-FR" smtClean="0"/>
              <a:t>13/03/2025</a:t>
            </a:fld>
            <a:endParaRPr lang="fr-FR"/>
          </a:p>
        </p:txBody>
      </p:sp>
      <p:sp>
        <p:nvSpPr>
          <p:cNvPr id="8" name="Espace réservé du pied de page 7">
            <a:extLst>
              <a:ext uri="{FF2B5EF4-FFF2-40B4-BE49-F238E27FC236}">
                <a16:creationId xmlns:a16="http://schemas.microsoft.com/office/drawing/2014/main" id="{10904BDD-16DC-4338-AD0D-F3FDFB6FF392}"/>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31AB8188-9C81-439C-8EE4-74F24CFC5E37}"/>
              </a:ext>
            </a:extLst>
          </p:cNvPr>
          <p:cNvSpPr>
            <a:spLocks noGrp="1"/>
          </p:cNvSpPr>
          <p:nvPr>
            <p:ph type="sldNum" sz="quarter" idx="12"/>
          </p:nvPr>
        </p:nvSpPr>
        <p:spPr/>
        <p:txBody>
          <a:bodyPr/>
          <a:lstStyle/>
          <a:p>
            <a:fld id="{5BB69C24-2EB5-4557-9BFD-92B8FC130E7A}" type="slidenum">
              <a:rPr lang="fr-FR" smtClean="0"/>
              <a:t>‹N°›</a:t>
            </a:fld>
            <a:endParaRPr lang="fr-FR"/>
          </a:p>
        </p:txBody>
      </p:sp>
    </p:spTree>
    <p:extLst>
      <p:ext uri="{BB962C8B-B14F-4D97-AF65-F5344CB8AC3E}">
        <p14:creationId xmlns:p14="http://schemas.microsoft.com/office/powerpoint/2010/main" val="1858873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030EEF-27A6-4A6B-A8FC-D3E240A76B9E}"/>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5F7DA325-777C-43D6-B393-209133F35E89}"/>
              </a:ext>
            </a:extLst>
          </p:cNvPr>
          <p:cNvSpPr>
            <a:spLocks noGrp="1"/>
          </p:cNvSpPr>
          <p:nvPr>
            <p:ph type="dt" sz="half" idx="10"/>
          </p:nvPr>
        </p:nvSpPr>
        <p:spPr/>
        <p:txBody>
          <a:bodyPr/>
          <a:lstStyle/>
          <a:p>
            <a:fld id="{FFBB7F3F-6E21-462C-8D71-0F487B95CC49}" type="datetimeFigureOut">
              <a:rPr lang="fr-FR" smtClean="0"/>
              <a:t>13/03/2025</a:t>
            </a:fld>
            <a:endParaRPr lang="fr-FR"/>
          </a:p>
        </p:txBody>
      </p:sp>
      <p:sp>
        <p:nvSpPr>
          <p:cNvPr id="4" name="Espace réservé du pied de page 3">
            <a:extLst>
              <a:ext uri="{FF2B5EF4-FFF2-40B4-BE49-F238E27FC236}">
                <a16:creationId xmlns:a16="http://schemas.microsoft.com/office/drawing/2014/main" id="{76B33904-CF94-4035-8DCA-BED6A5889D4E}"/>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471C38D8-C136-482C-B9C8-6804994C3E44}"/>
              </a:ext>
            </a:extLst>
          </p:cNvPr>
          <p:cNvSpPr>
            <a:spLocks noGrp="1"/>
          </p:cNvSpPr>
          <p:nvPr>
            <p:ph type="sldNum" sz="quarter" idx="12"/>
          </p:nvPr>
        </p:nvSpPr>
        <p:spPr/>
        <p:txBody>
          <a:bodyPr/>
          <a:lstStyle/>
          <a:p>
            <a:fld id="{5BB69C24-2EB5-4557-9BFD-92B8FC130E7A}" type="slidenum">
              <a:rPr lang="fr-FR" smtClean="0"/>
              <a:t>‹N°›</a:t>
            </a:fld>
            <a:endParaRPr lang="fr-FR"/>
          </a:p>
        </p:txBody>
      </p:sp>
    </p:spTree>
    <p:extLst>
      <p:ext uri="{BB962C8B-B14F-4D97-AF65-F5344CB8AC3E}">
        <p14:creationId xmlns:p14="http://schemas.microsoft.com/office/powerpoint/2010/main" val="3930048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6F76E47F-10ED-4E6C-B83C-6C3C44AB605E}"/>
              </a:ext>
            </a:extLst>
          </p:cNvPr>
          <p:cNvSpPr>
            <a:spLocks noGrp="1"/>
          </p:cNvSpPr>
          <p:nvPr>
            <p:ph type="dt" sz="half" idx="10"/>
          </p:nvPr>
        </p:nvSpPr>
        <p:spPr/>
        <p:txBody>
          <a:bodyPr/>
          <a:lstStyle/>
          <a:p>
            <a:fld id="{FFBB7F3F-6E21-462C-8D71-0F487B95CC49}" type="datetimeFigureOut">
              <a:rPr lang="fr-FR" smtClean="0"/>
              <a:t>13/03/2025</a:t>
            </a:fld>
            <a:endParaRPr lang="fr-FR"/>
          </a:p>
        </p:txBody>
      </p:sp>
      <p:sp>
        <p:nvSpPr>
          <p:cNvPr id="3" name="Espace réservé du pied de page 2">
            <a:extLst>
              <a:ext uri="{FF2B5EF4-FFF2-40B4-BE49-F238E27FC236}">
                <a16:creationId xmlns:a16="http://schemas.microsoft.com/office/drawing/2014/main" id="{86D75666-7804-44BF-A09B-599EED974B4F}"/>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99051354-C6B5-4DB4-A68C-CA7E23041B90}"/>
              </a:ext>
            </a:extLst>
          </p:cNvPr>
          <p:cNvSpPr>
            <a:spLocks noGrp="1"/>
          </p:cNvSpPr>
          <p:nvPr>
            <p:ph type="sldNum" sz="quarter" idx="12"/>
          </p:nvPr>
        </p:nvSpPr>
        <p:spPr/>
        <p:txBody>
          <a:bodyPr/>
          <a:lstStyle/>
          <a:p>
            <a:fld id="{5BB69C24-2EB5-4557-9BFD-92B8FC130E7A}" type="slidenum">
              <a:rPr lang="fr-FR" smtClean="0"/>
              <a:t>‹N°›</a:t>
            </a:fld>
            <a:endParaRPr lang="fr-FR"/>
          </a:p>
        </p:txBody>
      </p:sp>
    </p:spTree>
    <p:extLst>
      <p:ext uri="{BB962C8B-B14F-4D97-AF65-F5344CB8AC3E}">
        <p14:creationId xmlns:p14="http://schemas.microsoft.com/office/powerpoint/2010/main" val="892153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7E9899-B8EB-43B9-AE89-00100420EFC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07CF491E-9F4B-4D85-BF5D-655141687B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F899C2F1-613C-42E3-8188-953B49C9DE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64D1E29-ACAE-4D2A-8EA7-1D1126DD23A7}"/>
              </a:ext>
            </a:extLst>
          </p:cNvPr>
          <p:cNvSpPr>
            <a:spLocks noGrp="1"/>
          </p:cNvSpPr>
          <p:nvPr>
            <p:ph type="dt" sz="half" idx="10"/>
          </p:nvPr>
        </p:nvSpPr>
        <p:spPr/>
        <p:txBody>
          <a:bodyPr/>
          <a:lstStyle/>
          <a:p>
            <a:fld id="{FFBB7F3F-6E21-462C-8D71-0F487B95CC49}" type="datetimeFigureOut">
              <a:rPr lang="fr-FR" smtClean="0"/>
              <a:t>13/03/2025</a:t>
            </a:fld>
            <a:endParaRPr lang="fr-FR"/>
          </a:p>
        </p:txBody>
      </p:sp>
      <p:sp>
        <p:nvSpPr>
          <p:cNvPr id="6" name="Espace réservé du pied de page 5">
            <a:extLst>
              <a:ext uri="{FF2B5EF4-FFF2-40B4-BE49-F238E27FC236}">
                <a16:creationId xmlns:a16="http://schemas.microsoft.com/office/drawing/2014/main" id="{2496AD1A-1B0F-476D-B08E-A321ED8DD98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12978FC-672F-447D-84A5-E05547F6AE38}"/>
              </a:ext>
            </a:extLst>
          </p:cNvPr>
          <p:cNvSpPr>
            <a:spLocks noGrp="1"/>
          </p:cNvSpPr>
          <p:nvPr>
            <p:ph type="sldNum" sz="quarter" idx="12"/>
          </p:nvPr>
        </p:nvSpPr>
        <p:spPr/>
        <p:txBody>
          <a:bodyPr/>
          <a:lstStyle/>
          <a:p>
            <a:fld id="{5BB69C24-2EB5-4557-9BFD-92B8FC130E7A}" type="slidenum">
              <a:rPr lang="fr-FR" smtClean="0"/>
              <a:t>‹N°›</a:t>
            </a:fld>
            <a:endParaRPr lang="fr-FR"/>
          </a:p>
        </p:txBody>
      </p:sp>
    </p:spTree>
    <p:extLst>
      <p:ext uri="{BB962C8B-B14F-4D97-AF65-F5344CB8AC3E}">
        <p14:creationId xmlns:p14="http://schemas.microsoft.com/office/powerpoint/2010/main" val="1130724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C3F607-82BD-4F45-BA8F-05D83CFDA3C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D004B7AA-3E82-4655-B610-ECDC3F4BB4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DB906C24-5A2E-4586-AFC7-5CABE4B7A9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BA5FFCE-5E25-42AE-B0C3-9C3216287E5B}"/>
              </a:ext>
            </a:extLst>
          </p:cNvPr>
          <p:cNvSpPr>
            <a:spLocks noGrp="1"/>
          </p:cNvSpPr>
          <p:nvPr>
            <p:ph type="dt" sz="half" idx="10"/>
          </p:nvPr>
        </p:nvSpPr>
        <p:spPr/>
        <p:txBody>
          <a:bodyPr/>
          <a:lstStyle/>
          <a:p>
            <a:fld id="{FFBB7F3F-6E21-462C-8D71-0F487B95CC49}" type="datetimeFigureOut">
              <a:rPr lang="fr-FR" smtClean="0"/>
              <a:t>13/03/2025</a:t>
            </a:fld>
            <a:endParaRPr lang="fr-FR"/>
          </a:p>
        </p:txBody>
      </p:sp>
      <p:sp>
        <p:nvSpPr>
          <p:cNvPr id="6" name="Espace réservé du pied de page 5">
            <a:extLst>
              <a:ext uri="{FF2B5EF4-FFF2-40B4-BE49-F238E27FC236}">
                <a16:creationId xmlns:a16="http://schemas.microsoft.com/office/drawing/2014/main" id="{02DDFE93-3B3A-4401-9C3F-F286A57C7F8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6262FA0-F660-4EA6-9FD8-CF43F9C18B3A}"/>
              </a:ext>
            </a:extLst>
          </p:cNvPr>
          <p:cNvSpPr>
            <a:spLocks noGrp="1"/>
          </p:cNvSpPr>
          <p:nvPr>
            <p:ph type="sldNum" sz="quarter" idx="12"/>
          </p:nvPr>
        </p:nvSpPr>
        <p:spPr/>
        <p:txBody>
          <a:bodyPr/>
          <a:lstStyle/>
          <a:p>
            <a:fld id="{5BB69C24-2EB5-4557-9BFD-92B8FC130E7A}" type="slidenum">
              <a:rPr lang="fr-FR" smtClean="0"/>
              <a:t>‹N°›</a:t>
            </a:fld>
            <a:endParaRPr lang="fr-FR"/>
          </a:p>
        </p:txBody>
      </p:sp>
    </p:spTree>
    <p:extLst>
      <p:ext uri="{BB962C8B-B14F-4D97-AF65-F5344CB8AC3E}">
        <p14:creationId xmlns:p14="http://schemas.microsoft.com/office/powerpoint/2010/main" val="1380847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CA48F665-8151-45F7-9945-73DD018B44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9E4D6320-B77F-483A-A704-827EC9FD87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985F683-F4EC-4EB0-A936-8FD83CD214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BB7F3F-6E21-462C-8D71-0F487B95CC49}" type="datetimeFigureOut">
              <a:rPr lang="fr-FR" smtClean="0"/>
              <a:t>13/03/2025</a:t>
            </a:fld>
            <a:endParaRPr lang="fr-FR"/>
          </a:p>
        </p:txBody>
      </p:sp>
      <p:sp>
        <p:nvSpPr>
          <p:cNvPr id="5" name="Espace réservé du pied de page 4">
            <a:extLst>
              <a:ext uri="{FF2B5EF4-FFF2-40B4-BE49-F238E27FC236}">
                <a16:creationId xmlns:a16="http://schemas.microsoft.com/office/drawing/2014/main" id="{21BD2A7B-2801-4CD2-AD8F-1C3E50FE23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371F0BBB-3DA9-4903-B9E7-F2C13EFCB2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B69C24-2EB5-4557-9BFD-92B8FC130E7A}" type="slidenum">
              <a:rPr lang="fr-FR" smtClean="0"/>
              <a:t>‹N°›</a:t>
            </a:fld>
            <a:endParaRPr lang="fr-FR"/>
          </a:p>
        </p:txBody>
      </p:sp>
    </p:spTree>
    <p:extLst>
      <p:ext uri="{BB962C8B-B14F-4D97-AF65-F5344CB8AC3E}">
        <p14:creationId xmlns:p14="http://schemas.microsoft.com/office/powerpoint/2010/main" val="24124387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emf"/><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hyperlink" Target="https://fr.wikipedia.org/wiki/Malle_Babbe" TargetMode="External"/><Relationship Id="rId2" Type="http://schemas.openxmlformats.org/officeDocument/2006/relationships/image" Target="../media/image20.jpg"/><Relationship Id="rId1" Type="http://schemas.openxmlformats.org/officeDocument/2006/relationships/slideLayout" Target="../slideLayouts/slideLayout6.xml"/><Relationship Id="rId6" Type="http://schemas.openxmlformats.org/officeDocument/2006/relationships/image" Target="../media/image1.emf"/><Relationship Id="rId5" Type="http://schemas.openxmlformats.org/officeDocument/2006/relationships/image" Target="../media/image22.jpeg"/><Relationship Id="rId4" Type="http://schemas.openxmlformats.org/officeDocument/2006/relationships/image" Target="../media/image21.jpeg"/></Relationships>
</file>

<file path=ppt/slides/_rels/slide11.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6.xml"/><Relationship Id="rId6" Type="http://schemas.openxmlformats.org/officeDocument/2006/relationships/image" Target="../media/image1.emf"/><Relationship Id="rId5" Type="http://schemas.openxmlformats.org/officeDocument/2006/relationships/hyperlink" Target="https://fr.wikipedia.org/wiki/Malle_Babbe" TargetMode="External"/><Relationship Id="rId4" Type="http://schemas.openxmlformats.org/officeDocument/2006/relationships/image" Target="../media/image20.jpg"/></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1.emf"/><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hyperlink" Target="https://pixabay.com/en/sport-climbing-climbing-person-rope-303635/" TargetMode="External"/><Relationship Id="rId2" Type="http://schemas.openxmlformats.org/officeDocument/2006/relationships/image" Target="../media/image23.png"/><Relationship Id="rId1" Type="http://schemas.openxmlformats.org/officeDocument/2006/relationships/slideLayout" Target="../slideLayouts/slideLayout6.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emf"/><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8" Type="http://schemas.microsoft.com/office/2007/relationships/diagramDrawing" Target="../diagrams/drawing3.xml"/><Relationship Id="rId13" Type="http://schemas.openxmlformats.org/officeDocument/2006/relationships/image" Target="../media/image1.emf"/><Relationship Id="rId3" Type="http://schemas.openxmlformats.org/officeDocument/2006/relationships/image" Target="../media/image3.svg"/><Relationship Id="rId7" Type="http://schemas.openxmlformats.org/officeDocument/2006/relationships/diagramColors" Target="../diagrams/colors3.xml"/><Relationship Id="rId12"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diagramQuickStyle" Target="../diagrams/quickStyle3.xml"/><Relationship Id="rId11" Type="http://schemas.openxmlformats.org/officeDocument/2006/relationships/image" Target="../media/image6.png"/><Relationship Id="rId5" Type="http://schemas.openxmlformats.org/officeDocument/2006/relationships/diagramLayout" Target="../diagrams/layout3.xml"/><Relationship Id="rId10" Type="http://schemas.openxmlformats.org/officeDocument/2006/relationships/image" Target="../media/image5.svg"/><Relationship Id="rId4" Type="http://schemas.openxmlformats.org/officeDocument/2006/relationships/diagramData" Target="../diagrams/data3.xml"/><Relationship Id="rId9"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image" Target="../media/image8.jpeg"/><Relationship Id="rId1" Type="http://schemas.openxmlformats.org/officeDocument/2006/relationships/slideLayout" Target="../slideLayouts/slideLayout6.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image" Target="../media/image15.jpeg"/><Relationship Id="rId7" Type="http://schemas.openxmlformats.org/officeDocument/2006/relationships/image" Target="../media/image19.jpe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710A0F-D6AE-4E66-AC3B-223F93123BB3}"/>
              </a:ext>
            </a:extLst>
          </p:cNvPr>
          <p:cNvSpPr>
            <a:spLocks noGrp="1"/>
          </p:cNvSpPr>
          <p:nvPr>
            <p:ph type="title"/>
          </p:nvPr>
        </p:nvSpPr>
        <p:spPr/>
        <p:txBody>
          <a:bodyPr>
            <a:normAutofit fontScale="90000"/>
          </a:bodyPr>
          <a:lstStyle/>
          <a:p>
            <a:br>
              <a:rPr lang="fr-FR" dirty="0"/>
            </a:br>
            <a:r>
              <a:rPr lang="fr-FR" dirty="0"/>
              <a:t>Les enjeux de la communication au sein d’une équipe de travail</a:t>
            </a:r>
            <a:br>
              <a:rPr lang="fr-FR" dirty="0"/>
            </a:br>
            <a:endParaRPr lang="fr-FR" dirty="0"/>
          </a:p>
        </p:txBody>
      </p:sp>
      <p:sp>
        <p:nvSpPr>
          <p:cNvPr id="3" name="Espace réservé du contenu 2">
            <a:extLst>
              <a:ext uri="{FF2B5EF4-FFF2-40B4-BE49-F238E27FC236}">
                <a16:creationId xmlns:a16="http://schemas.microsoft.com/office/drawing/2014/main" id="{F77810DB-B584-44DC-BA22-6DF2BE19092B}"/>
              </a:ext>
            </a:extLst>
          </p:cNvPr>
          <p:cNvSpPr>
            <a:spLocks noGrp="1"/>
          </p:cNvSpPr>
          <p:nvPr>
            <p:ph idx="1"/>
          </p:nvPr>
        </p:nvSpPr>
        <p:spPr/>
        <p:txBody>
          <a:bodyPr/>
          <a:lstStyle/>
          <a:p>
            <a:pPr marL="0" indent="0">
              <a:buNone/>
            </a:pPr>
            <a:r>
              <a:rPr lang="fr-FR" dirty="0"/>
              <a:t>Equipe : on est au moins 2… mais 2 personnes font-elles Equipe ?</a:t>
            </a:r>
          </a:p>
          <a:p>
            <a:pPr marL="0" indent="0">
              <a:buNone/>
            </a:pPr>
            <a:endParaRPr lang="fr-FR" dirty="0"/>
          </a:p>
        </p:txBody>
      </p:sp>
      <p:graphicFrame>
        <p:nvGraphicFramePr>
          <p:cNvPr id="5" name="Diagramme 4">
            <a:extLst>
              <a:ext uri="{FF2B5EF4-FFF2-40B4-BE49-F238E27FC236}">
                <a16:creationId xmlns:a16="http://schemas.microsoft.com/office/drawing/2014/main" id="{482ACA1B-2A4B-4857-99F1-54E91BA03A16}"/>
              </a:ext>
            </a:extLst>
          </p:cNvPr>
          <p:cNvGraphicFramePr/>
          <p:nvPr>
            <p:extLst>
              <p:ext uri="{D42A27DB-BD31-4B8C-83A1-F6EECF244321}">
                <p14:modId xmlns:p14="http://schemas.microsoft.com/office/powerpoint/2010/main" val="4017146698"/>
              </p:ext>
            </p:extLst>
          </p:nvPr>
        </p:nvGraphicFramePr>
        <p:xfrm>
          <a:off x="217688" y="2362199"/>
          <a:ext cx="10710724" cy="29821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50" name="Image 3">
            <a:extLst>
              <a:ext uri="{FF2B5EF4-FFF2-40B4-BE49-F238E27FC236}">
                <a16:creationId xmlns:a16="http://schemas.microsoft.com/office/drawing/2014/main" id="{56D7269D-21D0-4F51-86E4-2D9C2AEB36F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63" y="4763"/>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69394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F47AF9-8BDD-4CB4-BE6B-F23C00BA9F0A}"/>
              </a:ext>
            </a:extLst>
          </p:cNvPr>
          <p:cNvSpPr>
            <a:spLocks noGrp="1"/>
          </p:cNvSpPr>
          <p:nvPr>
            <p:ph type="title"/>
          </p:nvPr>
        </p:nvSpPr>
        <p:spPr/>
        <p:txBody>
          <a:bodyPr/>
          <a:lstStyle/>
          <a:p>
            <a:r>
              <a:rPr lang="fr-FR" dirty="0"/>
              <a:t>Le triangle dramatique (</a:t>
            </a:r>
            <a:r>
              <a:rPr lang="fr-FR" dirty="0" err="1"/>
              <a:t>Karpmann</a:t>
            </a:r>
            <a:r>
              <a:rPr lang="fr-FR" dirty="0"/>
              <a:t>)</a:t>
            </a:r>
          </a:p>
        </p:txBody>
      </p:sp>
      <p:sp>
        <p:nvSpPr>
          <p:cNvPr id="3" name="Triangle isocèle 2">
            <a:extLst>
              <a:ext uri="{FF2B5EF4-FFF2-40B4-BE49-F238E27FC236}">
                <a16:creationId xmlns:a16="http://schemas.microsoft.com/office/drawing/2014/main" id="{B740C7A3-1E87-46FD-9161-E2BC922EE0F0}"/>
              </a:ext>
            </a:extLst>
          </p:cNvPr>
          <p:cNvSpPr/>
          <p:nvPr/>
        </p:nvSpPr>
        <p:spPr>
          <a:xfrm rot="10800000">
            <a:off x="3249228" y="2672178"/>
            <a:ext cx="4616388" cy="2592279"/>
          </a:xfrm>
          <a:prstGeom prst="triangle">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fr-FR" dirty="0"/>
          </a:p>
        </p:txBody>
      </p:sp>
      <p:sp>
        <p:nvSpPr>
          <p:cNvPr id="4" name="ZoneTexte 3">
            <a:extLst>
              <a:ext uri="{FF2B5EF4-FFF2-40B4-BE49-F238E27FC236}">
                <a16:creationId xmlns:a16="http://schemas.microsoft.com/office/drawing/2014/main" id="{9A0BD4FC-2445-4B3D-94BD-E9EF39C90820}"/>
              </a:ext>
            </a:extLst>
          </p:cNvPr>
          <p:cNvSpPr txBox="1"/>
          <p:nvPr/>
        </p:nvSpPr>
        <p:spPr>
          <a:xfrm>
            <a:off x="1903521" y="2139045"/>
            <a:ext cx="1384916" cy="369332"/>
          </a:xfrm>
          <a:prstGeom prst="rect">
            <a:avLst/>
          </a:prstGeom>
          <a:noFill/>
        </p:spPr>
        <p:txBody>
          <a:bodyPr wrap="square" rtlCol="0">
            <a:spAutoFit/>
          </a:bodyPr>
          <a:lstStyle/>
          <a:p>
            <a:r>
              <a:rPr lang="fr-FR" dirty="0"/>
              <a:t>Persécuteur</a:t>
            </a:r>
          </a:p>
        </p:txBody>
      </p:sp>
      <p:sp>
        <p:nvSpPr>
          <p:cNvPr id="5" name="ZoneTexte 4">
            <a:extLst>
              <a:ext uri="{FF2B5EF4-FFF2-40B4-BE49-F238E27FC236}">
                <a16:creationId xmlns:a16="http://schemas.microsoft.com/office/drawing/2014/main" id="{46532F12-3DC4-4A41-814D-8C264B472FB2}"/>
              </a:ext>
            </a:extLst>
          </p:cNvPr>
          <p:cNvSpPr txBox="1"/>
          <p:nvPr/>
        </p:nvSpPr>
        <p:spPr>
          <a:xfrm>
            <a:off x="8629095" y="2201662"/>
            <a:ext cx="1130887" cy="369332"/>
          </a:xfrm>
          <a:prstGeom prst="rect">
            <a:avLst/>
          </a:prstGeom>
          <a:noFill/>
        </p:spPr>
        <p:txBody>
          <a:bodyPr wrap="none" rtlCol="0">
            <a:spAutoFit/>
          </a:bodyPr>
          <a:lstStyle/>
          <a:p>
            <a:r>
              <a:rPr lang="fr-FR" dirty="0"/>
              <a:t>Sauveteur</a:t>
            </a:r>
          </a:p>
        </p:txBody>
      </p:sp>
      <p:sp>
        <p:nvSpPr>
          <p:cNvPr id="6" name="ZoneTexte 5">
            <a:extLst>
              <a:ext uri="{FF2B5EF4-FFF2-40B4-BE49-F238E27FC236}">
                <a16:creationId xmlns:a16="http://schemas.microsoft.com/office/drawing/2014/main" id="{2A99774D-79AC-44D2-A362-075837DF657F}"/>
              </a:ext>
            </a:extLst>
          </p:cNvPr>
          <p:cNvSpPr txBox="1"/>
          <p:nvPr/>
        </p:nvSpPr>
        <p:spPr>
          <a:xfrm>
            <a:off x="5091343" y="5267757"/>
            <a:ext cx="932156" cy="369332"/>
          </a:xfrm>
          <a:prstGeom prst="rect">
            <a:avLst/>
          </a:prstGeom>
          <a:noFill/>
        </p:spPr>
        <p:txBody>
          <a:bodyPr wrap="square" rtlCol="0">
            <a:spAutoFit/>
          </a:bodyPr>
          <a:lstStyle/>
          <a:p>
            <a:r>
              <a:rPr lang="fr-FR" dirty="0"/>
              <a:t>Victime</a:t>
            </a:r>
          </a:p>
        </p:txBody>
      </p:sp>
      <p:pic>
        <p:nvPicPr>
          <p:cNvPr id="8" name="Image 7">
            <a:extLst>
              <a:ext uri="{FF2B5EF4-FFF2-40B4-BE49-F238E27FC236}">
                <a16:creationId xmlns:a16="http://schemas.microsoft.com/office/drawing/2014/main" id="{04FD2986-87CF-4944-9414-E40867C19328}"/>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954843" y="2545778"/>
            <a:ext cx="1130887" cy="1339159"/>
          </a:xfrm>
          <a:prstGeom prst="rect">
            <a:avLst/>
          </a:prstGeom>
        </p:spPr>
      </p:pic>
      <p:pic>
        <p:nvPicPr>
          <p:cNvPr id="1026" name="Picture 2" descr="RÃ©sultat de recherche d'images pour &quot;chevalier blanc&quot;">
            <a:extLst>
              <a:ext uri="{FF2B5EF4-FFF2-40B4-BE49-F238E27FC236}">
                <a16:creationId xmlns:a16="http://schemas.microsoft.com/office/drawing/2014/main" id="{80B6CDE8-0A04-4169-8DEC-7493383535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92609" y="2511435"/>
            <a:ext cx="1612776" cy="145827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Ã©sultat de recherche d'images pour &quot;victime dessin&quot;">
            <a:extLst>
              <a:ext uri="{FF2B5EF4-FFF2-40B4-BE49-F238E27FC236}">
                <a16:creationId xmlns:a16="http://schemas.microsoft.com/office/drawing/2014/main" id="{B7F5A531-81DA-45E2-BB7F-A2B31FD5D65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4369283">
            <a:off x="5980488" y="4764096"/>
            <a:ext cx="1344596" cy="1344596"/>
          </a:xfrm>
          <a:prstGeom prst="rect">
            <a:avLst/>
          </a:prstGeom>
          <a:noFill/>
          <a:extLst>
            <a:ext uri="{909E8E84-426E-40DD-AFC4-6F175D3DCCD1}">
              <a14:hiddenFill xmlns:a14="http://schemas.microsoft.com/office/drawing/2010/main">
                <a:solidFill>
                  <a:srgbClr val="FFFFFF"/>
                </a:solidFill>
              </a14:hiddenFill>
            </a:ext>
          </a:extLst>
        </p:spPr>
      </p:pic>
      <p:cxnSp>
        <p:nvCxnSpPr>
          <p:cNvPr id="48" name="Connecteur droit avec flèche 47">
            <a:extLst>
              <a:ext uri="{FF2B5EF4-FFF2-40B4-BE49-F238E27FC236}">
                <a16:creationId xmlns:a16="http://schemas.microsoft.com/office/drawing/2014/main" id="{1B4E23FC-71C2-48E5-91A1-4019B366B40D}"/>
              </a:ext>
            </a:extLst>
          </p:cNvPr>
          <p:cNvCxnSpPr/>
          <p:nvPr/>
        </p:nvCxnSpPr>
        <p:spPr>
          <a:xfrm>
            <a:off x="3506680" y="2386328"/>
            <a:ext cx="4271062"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0" name="Connecteur droit avec flèche 49">
            <a:extLst>
              <a:ext uri="{FF2B5EF4-FFF2-40B4-BE49-F238E27FC236}">
                <a16:creationId xmlns:a16="http://schemas.microsoft.com/office/drawing/2014/main" id="{1BF5D9D9-EDA6-4D17-9E01-D2052B5C018A}"/>
              </a:ext>
            </a:extLst>
          </p:cNvPr>
          <p:cNvCxnSpPr>
            <a:cxnSpLocks/>
          </p:cNvCxnSpPr>
          <p:nvPr/>
        </p:nvCxnSpPr>
        <p:spPr>
          <a:xfrm>
            <a:off x="3142695" y="3045041"/>
            <a:ext cx="2077375" cy="213064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2" name="Connecteur droit avec flèche 51">
            <a:extLst>
              <a:ext uri="{FF2B5EF4-FFF2-40B4-BE49-F238E27FC236}">
                <a16:creationId xmlns:a16="http://schemas.microsoft.com/office/drawing/2014/main" id="{DACC4842-0DD1-426F-9F20-3CBF82547948}"/>
              </a:ext>
            </a:extLst>
          </p:cNvPr>
          <p:cNvCxnSpPr/>
          <p:nvPr/>
        </p:nvCxnSpPr>
        <p:spPr>
          <a:xfrm flipH="1">
            <a:off x="6023499" y="3081968"/>
            <a:ext cx="1957526" cy="209371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54" name="ZoneTexte 53">
            <a:extLst>
              <a:ext uri="{FF2B5EF4-FFF2-40B4-BE49-F238E27FC236}">
                <a16:creationId xmlns:a16="http://schemas.microsoft.com/office/drawing/2014/main" id="{D6B77086-07E4-462D-9A06-5D0F36CF3A7E}"/>
              </a:ext>
            </a:extLst>
          </p:cNvPr>
          <p:cNvSpPr txBox="1"/>
          <p:nvPr/>
        </p:nvSpPr>
        <p:spPr>
          <a:xfrm>
            <a:off x="4722920" y="2910032"/>
            <a:ext cx="1797729" cy="1200329"/>
          </a:xfrm>
          <a:prstGeom prst="rect">
            <a:avLst/>
          </a:prstGeom>
          <a:noFill/>
        </p:spPr>
        <p:txBody>
          <a:bodyPr wrap="square" rtlCol="0">
            <a:spAutoFit/>
          </a:bodyPr>
          <a:lstStyle/>
          <a:p>
            <a:pPr algn="ctr"/>
            <a:r>
              <a:rPr lang="fr-FR" dirty="0">
                <a:solidFill>
                  <a:srgbClr val="C00000"/>
                </a:solidFill>
              </a:rPr>
              <a:t>Jeux psychologiques // Prise de pouvoir</a:t>
            </a:r>
          </a:p>
        </p:txBody>
      </p:sp>
      <p:sp>
        <p:nvSpPr>
          <p:cNvPr id="55" name="Phylactère : pensées 54">
            <a:extLst>
              <a:ext uri="{FF2B5EF4-FFF2-40B4-BE49-F238E27FC236}">
                <a16:creationId xmlns:a16="http://schemas.microsoft.com/office/drawing/2014/main" id="{414D6A83-30F3-4CC8-9EA6-32AAE291B647}"/>
              </a:ext>
            </a:extLst>
          </p:cNvPr>
          <p:cNvSpPr/>
          <p:nvPr/>
        </p:nvSpPr>
        <p:spPr>
          <a:xfrm>
            <a:off x="-8136" y="1451749"/>
            <a:ext cx="1964457" cy="1928674"/>
          </a:xfrm>
          <a:prstGeom prst="cloudCallout">
            <a:avLst>
              <a:gd name="adj1" fmla="val 50569"/>
              <a:gd name="adj2" fmla="val 31660"/>
            </a:avLst>
          </a:prstGeom>
          <a:ln>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56" name="ZoneTexte 55">
            <a:extLst>
              <a:ext uri="{FF2B5EF4-FFF2-40B4-BE49-F238E27FC236}">
                <a16:creationId xmlns:a16="http://schemas.microsoft.com/office/drawing/2014/main" id="{AC7E5F4E-8230-4909-B8D2-FB4596CF51FE}"/>
              </a:ext>
            </a:extLst>
          </p:cNvPr>
          <p:cNvSpPr txBox="1"/>
          <p:nvPr/>
        </p:nvSpPr>
        <p:spPr>
          <a:xfrm>
            <a:off x="131688" y="1815922"/>
            <a:ext cx="1834716" cy="1200329"/>
          </a:xfrm>
          <a:prstGeom prst="rect">
            <a:avLst/>
          </a:prstGeom>
          <a:noFill/>
        </p:spPr>
        <p:txBody>
          <a:bodyPr wrap="square" rtlCol="0">
            <a:spAutoFit/>
          </a:bodyPr>
          <a:lstStyle/>
          <a:p>
            <a:r>
              <a:rPr lang="fr-FR" dirty="0"/>
              <a:t>Tu ne vaux rien, tu vas voir de quoi je suis capable !</a:t>
            </a:r>
          </a:p>
        </p:txBody>
      </p:sp>
      <p:sp>
        <p:nvSpPr>
          <p:cNvPr id="57" name="Bulle narrative : ronde 56">
            <a:extLst>
              <a:ext uri="{FF2B5EF4-FFF2-40B4-BE49-F238E27FC236}">
                <a16:creationId xmlns:a16="http://schemas.microsoft.com/office/drawing/2014/main" id="{38639A95-13A9-4820-BC2E-CF5192529ED2}"/>
              </a:ext>
            </a:extLst>
          </p:cNvPr>
          <p:cNvSpPr/>
          <p:nvPr/>
        </p:nvSpPr>
        <p:spPr>
          <a:xfrm>
            <a:off x="9759982" y="1584469"/>
            <a:ext cx="2247067" cy="1325563"/>
          </a:xfrm>
          <a:prstGeom prst="wedgeEllipseCallout">
            <a:avLst>
              <a:gd name="adj1" fmla="val -59156"/>
              <a:gd name="adj2" fmla="val 59151"/>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58" name="ZoneTexte 57">
            <a:extLst>
              <a:ext uri="{FF2B5EF4-FFF2-40B4-BE49-F238E27FC236}">
                <a16:creationId xmlns:a16="http://schemas.microsoft.com/office/drawing/2014/main" id="{19457D4E-718A-4ED5-9607-55C1C090CE09}"/>
              </a:ext>
            </a:extLst>
          </p:cNvPr>
          <p:cNvSpPr txBox="1"/>
          <p:nvPr/>
        </p:nvSpPr>
        <p:spPr>
          <a:xfrm>
            <a:off x="10056920" y="1785585"/>
            <a:ext cx="1874668" cy="923330"/>
          </a:xfrm>
          <a:prstGeom prst="rect">
            <a:avLst/>
          </a:prstGeom>
          <a:noFill/>
        </p:spPr>
        <p:txBody>
          <a:bodyPr wrap="square" rtlCol="0">
            <a:spAutoFit/>
          </a:bodyPr>
          <a:lstStyle/>
          <a:p>
            <a:r>
              <a:rPr lang="fr-FR" dirty="0"/>
              <a:t>Tu ne vas pas y arriver ! laisse, je vais faire pour toi</a:t>
            </a:r>
          </a:p>
        </p:txBody>
      </p:sp>
      <p:sp>
        <p:nvSpPr>
          <p:cNvPr id="59" name="Phylactère : pensées 58">
            <a:extLst>
              <a:ext uri="{FF2B5EF4-FFF2-40B4-BE49-F238E27FC236}">
                <a16:creationId xmlns:a16="http://schemas.microsoft.com/office/drawing/2014/main" id="{7AE48520-1C11-4B3E-9153-0120E87F663A}"/>
              </a:ext>
            </a:extLst>
          </p:cNvPr>
          <p:cNvSpPr/>
          <p:nvPr/>
        </p:nvSpPr>
        <p:spPr>
          <a:xfrm>
            <a:off x="7043033" y="4355747"/>
            <a:ext cx="3252023" cy="1281342"/>
          </a:xfrm>
          <a:prstGeom prst="cloudCallout">
            <a:avLst>
              <a:gd name="adj1" fmla="val -49770"/>
              <a:gd name="adj2" fmla="val 29244"/>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60" name="ZoneTexte 59">
            <a:extLst>
              <a:ext uri="{FF2B5EF4-FFF2-40B4-BE49-F238E27FC236}">
                <a16:creationId xmlns:a16="http://schemas.microsoft.com/office/drawing/2014/main" id="{91C9C2F6-328B-448E-B379-2592DDF1630F}"/>
              </a:ext>
            </a:extLst>
          </p:cNvPr>
          <p:cNvSpPr txBox="1"/>
          <p:nvPr/>
        </p:nvSpPr>
        <p:spPr>
          <a:xfrm>
            <a:off x="7711353" y="4430692"/>
            <a:ext cx="1964457" cy="1200329"/>
          </a:xfrm>
          <a:prstGeom prst="rect">
            <a:avLst/>
          </a:prstGeom>
          <a:noFill/>
        </p:spPr>
        <p:txBody>
          <a:bodyPr wrap="square" rtlCol="0">
            <a:spAutoFit/>
          </a:bodyPr>
          <a:lstStyle/>
          <a:p>
            <a:r>
              <a:rPr lang="fr-FR" dirty="0"/>
              <a:t>Je ne suis qu’une </a:t>
            </a:r>
            <a:r>
              <a:rPr lang="fr-FR" dirty="0" err="1"/>
              <a:t>pauv</a:t>
            </a:r>
            <a:r>
              <a:rPr lang="fr-FR" dirty="0"/>
              <a:t>’ chose, la force supérieure va me tuer.</a:t>
            </a:r>
          </a:p>
        </p:txBody>
      </p:sp>
      <p:sp>
        <p:nvSpPr>
          <p:cNvPr id="7" name="Bulle narrative : ronde 6">
            <a:extLst>
              <a:ext uri="{FF2B5EF4-FFF2-40B4-BE49-F238E27FC236}">
                <a16:creationId xmlns:a16="http://schemas.microsoft.com/office/drawing/2014/main" id="{83648AB8-708A-45B2-BFA7-71589F470B4A}"/>
              </a:ext>
            </a:extLst>
          </p:cNvPr>
          <p:cNvSpPr/>
          <p:nvPr/>
        </p:nvSpPr>
        <p:spPr>
          <a:xfrm>
            <a:off x="6908800" y="5637089"/>
            <a:ext cx="2123440" cy="1052148"/>
          </a:xfrm>
          <a:prstGeom prst="wedgeEllipseCallout">
            <a:avLst>
              <a:gd name="adj1" fmla="val -48584"/>
              <a:gd name="adj2" fmla="val -64965"/>
            </a:avLst>
          </a:prstGeom>
          <a:ln>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solidFill>
                  <a:srgbClr val="FF0000"/>
                </a:solidFill>
              </a:rPr>
              <a:t>Je suis irréprochable</a:t>
            </a:r>
          </a:p>
        </p:txBody>
      </p:sp>
      <p:sp>
        <p:nvSpPr>
          <p:cNvPr id="9" name="Phylactère : pensées 8">
            <a:extLst>
              <a:ext uri="{FF2B5EF4-FFF2-40B4-BE49-F238E27FC236}">
                <a16:creationId xmlns:a16="http://schemas.microsoft.com/office/drawing/2014/main" id="{F40DC934-EBA9-4AD6-96B1-C8EA2ED73772}"/>
              </a:ext>
            </a:extLst>
          </p:cNvPr>
          <p:cNvSpPr/>
          <p:nvPr/>
        </p:nvSpPr>
        <p:spPr>
          <a:xfrm>
            <a:off x="9479280" y="3075900"/>
            <a:ext cx="1874520" cy="654879"/>
          </a:xfrm>
          <a:prstGeom prst="cloudCallout">
            <a:avLst>
              <a:gd name="adj1" fmla="val -77744"/>
              <a:gd name="adj2" fmla="val -69372"/>
            </a:avLst>
          </a:prstGeom>
          <a:ln>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solidFill>
                  <a:srgbClr val="FF0000"/>
                </a:solidFill>
              </a:rPr>
              <a:t>Je suis bon</a:t>
            </a:r>
          </a:p>
        </p:txBody>
      </p:sp>
      <p:sp>
        <p:nvSpPr>
          <p:cNvPr id="11" name="Bulle narrative : ronde 10">
            <a:extLst>
              <a:ext uri="{FF2B5EF4-FFF2-40B4-BE49-F238E27FC236}">
                <a16:creationId xmlns:a16="http://schemas.microsoft.com/office/drawing/2014/main" id="{517C443A-133C-480F-9B59-47DC200728BA}"/>
              </a:ext>
            </a:extLst>
          </p:cNvPr>
          <p:cNvSpPr/>
          <p:nvPr/>
        </p:nvSpPr>
        <p:spPr>
          <a:xfrm>
            <a:off x="22753" y="3761112"/>
            <a:ext cx="2125830" cy="1339159"/>
          </a:xfrm>
          <a:prstGeom prst="wedgeEllipseCallout">
            <a:avLst>
              <a:gd name="adj1" fmla="val 52564"/>
              <a:gd name="adj2" fmla="val -75581"/>
            </a:avLst>
          </a:prstGeom>
          <a:ln>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solidFill>
                  <a:srgbClr val="FF0000"/>
                </a:solidFill>
              </a:rPr>
              <a:t>Je suis parfait</a:t>
            </a:r>
          </a:p>
        </p:txBody>
      </p:sp>
      <p:pic>
        <p:nvPicPr>
          <p:cNvPr id="8194" name="Image 3">
            <a:extLst>
              <a:ext uri="{FF2B5EF4-FFF2-40B4-BE49-F238E27FC236}">
                <a16:creationId xmlns:a16="http://schemas.microsoft.com/office/drawing/2014/main" id="{48A146A1-94DF-46DA-8ACC-F15DB23F67F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63" y="4763"/>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2436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F47AF9-8BDD-4CB4-BE6B-F23C00BA9F0A}"/>
              </a:ext>
            </a:extLst>
          </p:cNvPr>
          <p:cNvSpPr>
            <a:spLocks noGrp="1"/>
          </p:cNvSpPr>
          <p:nvPr>
            <p:ph type="title"/>
          </p:nvPr>
        </p:nvSpPr>
        <p:spPr/>
        <p:txBody>
          <a:bodyPr/>
          <a:lstStyle/>
          <a:p>
            <a:r>
              <a:rPr lang="fr-FR" dirty="0"/>
              <a:t>Le triangle dramatique (</a:t>
            </a:r>
            <a:r>
              <a:rPr lang="fr-FR" dirty="0" err="1"/>
              <a:t>Karpmann</a:t>
            </a:r>
            <a:r>
              <a:rPr lang="fr-FR" dirty="0"/>
              <a:t>)</a:t>
            </a:r>
          </a:p>
        </p:txBody>
      </p:sp>
      <p:sp>
        <p:nvSpPr>
          <p:cNvPr id="3" name="Triangle isocèle 2">
            <a:extLst>
              <a:ext uri="{FF2B5EF4-FFF2-40B4-BE49-F238E27FC236}">
                <a16:creationId xmlns:a16="http://schemas.microsoft.com/office/drawing/2014/main" id="{B740C7A3-1E87-46FD-9161-E2BC922EE0F0}"/>
              </a:ext>
            </a:extLst>
          </p:cNvPr>
          <p:cNvSpPr/>
          <p:nvPr/>
        </p:nvSpPr>
        <p:spPr>
          <a:xfrm rot="10800000">
            <a:off x="3239254" y="3134194"/>
            <a:ext cx="4616388" cy="2592279"/>
          </a:xfrm>
          <a:prstGeom prst="triangle">
            <a:avLst>
              <a:gd name="adj" fmla="val 51154"/>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fr-FR" dirty="0"/>
          </a:p>
        </p:txBody>
      </p:sp>
      <p:pic>
        <p:nvPicPr>
          <p:cNvPr id="1026" name="Picture 2" descr="RÃ©sultat de recherche d'images pour &quot;chevalier blanc&quot;">
            <a:extLst>
              <a:ext uri="{FF2B5EF4-FFF2-40B4-BE49-F238E27FC236}">
                <a16:creationId xmlns:a16="http://schemas.microsoft.com/office/drawing/2014/main" id="{80B6CDE8-0A04-4169-8DEC-7493383535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8729" y="2972058"/>
            <a:ext cx="1612776" cy="145827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Ã©sultat de recherche d'images pour &quot;victime dessin&quot;">
            <a:extLst>
              <a:ext uri="{FF2B5EF4-FFF2-40B4-BE49-F238E27FC236}">
                <a16:creationId xmlns:a16="http://schemas.microsoft.com/office/drawing/2014/main" id="{B7F5A531-81DA-45E2-BB7F-A2B31FD5D6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4369283">
            <a:off x="5116846" y="5620148"/>
            <a:ext cx="1182992" cy="1182992"/>
          </a:xfrm>
          <a:prstGeom prst="rect">
            <a:avLst/>
          </a:prstGeom>
          <a:noFill/>
          <a:extLst>
            <a:ext uri="{909E8E84-426E-40DD-AFC4-6F175D3DCCD1}">
              <a14:hiddenFill xmlns:a14="http://schemas.microsoft.com/office/drawing/2010/main">
                <a:solidFill>
                  <a:srgbClr val="FFFFFF"/>
                </a:solidFill>
              </a14:hiddenFill>
            </a:ext>
          </a:extLst>
        </p:spPr>
      </p:pic>
      <p:cxnSp>
        <p:nvCxnSpPr>
          <p:cNvPr id="48" name="Connecteur droit avec flèche 47">
            <a:extLst>
              <a:ext uri="{FF2B5EF4-FFF2-40B4-BE49-F238E27FC236}">
                <a16:creationId xmlns:a16="http://schemas.microsoft.com/office/drawing/2014/main" id="{1B4E23FC-71C2-48E5-91A1-4019B366B40D}"/>
              </a:ext>
            </a:extLst>
          </p:cNvPr>
          <p:cNvCxnSpPr/>
          <p:nvPr/>
        </p:nvCxnSpPr>
        <p:spPr>
          <a:xfrm>
            <a:off x="3421890" y="3005407"/>
            <a:ext cx="4271062"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0" name="Connecteur droit avec flèche 49">
            <a:extLst>
              <a:ext uri="{FF2B5EF4-FFF2-40B4-BE49-F238E27FC236}">
                <a16:creationId xmlns:a16="http://schemas.microsoft.com/office/drawing/2014/main" id="{1BF5D9D9-EDA6-4D17-9E01-D2052B5C018A}"/>
              </a:ext>
            </a:extLst>
          </p:cNvPr>
          <p:cNvCxnSpPr>
            <a:cxnSpLocks/>
          </p:cNvCxnSpPr>
          <p:nvPr/>
        </p:nvCxnSpPr>
        <p:spPr>
          <a:xfrm>
            <a:off x="3216166" y="3320436"/>
            <a:ext cx="1971353" cy="226949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2" name="Connecteur droit avec flèche 51">
            <a:extLst>
              <a:ext uri="{FF2B5EF4-FFF2-40B4-BE49-F238E27FC236}">
                <a16:creationId xmlns:a16="http://schemas.microsoft.com/office/drawing/2014/main" id="{DACC4842-0DD1-426F-9F20-3CBF82547948}"/>
              </a:ext>
            </a:extLst>
          </p:cNvPr>
          <p:cNvCxnSpPr/>
          <p:nvPr/>
        </p:nvCxnSpPr>
        <p:spPr>
          <a:xfrm flipH="1">
            <a:off x="5874833" y="3579178"/>
            <a:ext cx="1957526" cy="209371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56" name="ZoneTexte 55">
            <a:extLst>
              <a:ext uri="{FF2B5EF4-FFF2-40B4-BE49-F238E27FC236}">
                <a16:creationId xmlns:a16="http://schemas.microsoft.com/office/drawing/2014/main" id="{AC7E5F4E-8230-4909-B8D2-FB4596CF51FE}"/>
              </a:ext>
            </a:extLst>
          </p:cNvPr>
          <p:cNvSpPr txBox="1"/>
          <p:nvPr/>
        </p:nvSpPr>
        <p:spPr>
          <a:xfrm>
            <a:off x="2681058" y="1386165"/>
            <a:ext cx="2814220" cy="1631216"/>
          </a:xfrm>
          <a:prstGeom prst="rect">
            <a:avLst/>
          </a:prstGeom>
          <a:noFill/>
        </p:spPr>
        <p:txBody>
          <a:bodyPr wrap="square" rtlCol="0">
            <a:spAutoFit/>
          </a:bodyPr>
          <a:lstStyle/>
          <a:p>
            <a:r>
              <a:rPr lang="fr-FR" sz="2800" dirty="0"/>
              <a:t>Entrée :</a:t>
            </a:r>
          </a:p>
          <a:p>
            <a:r>
              <a:rPr lang="fr-FR" dirty="0"/>
              <a:t>1 : L’</a:t>
            </a:r>
            <a:r>
              <a:rPr lang="fr-FR" dirty="0" err="1"/>
              <a:t>appat</a:t>
            </a:r>
            <a:endParaRPr lang="fr-FR" dirty="0"/>
          </a:p>
          <a:p>
            <a:r>
              <a:rPr lang="fr-FR" dirty="0"/>
              <a:t>2 : La réponse automatique</a:t>
            </a:r>
          </a:p>
          <a:p>
            <a:r>
              <a:rPr lang="fr-FR" dirty="0"/>
              <a:t>3 L’échange à base de transactions piégées</a:t>
            </a:r>
          </a:p>
        </p:txBody>
      </p:sp>
      <p:sp>
        <p:nvSpPr>
          <p:cNvPr id="58" name="ZoneTexte 57">
            <a:extLst>
              <a:ext uri="{FF2B5EF4-FFF2-40B4-BE49-F238E27FC236}">
                <a16:creationId xmlns:a16="http://schemas.microsoft.com/office/drawing/2014/main" id="{19457D4E-718A-4ED5-9607-55C1C090CE09}"/>
              </a:ext>
            </a:extLst>
          </p:cNvPr>
          <p:cNvSpPr txBox="1"/>
          <p:nvPr/>
        </p:nvSpPr>
        <p:spPr>
          <a:xfrm>
            <a:off x="4671048" y="3177226"/>
            <a:ext cx="1874668" cy="1785104"/>
          </a:xfrm>
          <a:prstGeom prst="rect">
            <a:avLst/>
          </a:prstGeom>
          <a:noFill/>
        </p:spPr>
        <p:txBody>
          <a:bodyPr wrap="square" rtlCol="0">
            <a:spAutoFit/>
          </a:bodyPr>
          <a:lstStyle/>
          <a:p>
            <a:r>
              <a:rPr lang="fr-FR" sz="2800" dirty="0"/>
              <a:t>Coup de théâtre</a:t>
            </a:r>
            <a:r>
              <a:rPr lang="fr-FR" dirty="0"/>
              <a:t>, renversement des rôles, stupeur, honte, confusion</a:t>
            </a:r>
          </a:p>
        </p:txBody>
      </p:sp>
      <p:pic>
        <p:nvPicPr>
          <p:cNvPr id="20" name="Image 19">
            <a:extLst>
              <a:ext uri="{FF2B5EF4-FFF2-40B4-BE49-F238E27FC236}">
                <a16:creationId xmlns:a16="http://schemas.microsoft.com/office/drawing/2014/main" id="{45BE4C69-FE7A-408F-A9EB-8995C734D25B}"/>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1932925" y="3214953"/>
            <a:ext cx="1130887" cy="1339159"/>
          </a:xfrm>
          <a:prstGeom prst="rect">
            <a:avLst/>
          </a:prstGeom>
        </p:spPr>
      </p:pic>
      <p:sp>
        <p:nvSpPr>
          <p:cNvPr id="11" name="ZoneTexte 10">
            <a:extLst>
              <a:ext uri="{FF2B5EF4-FFF2-40B4-BE49-F238E27FC236}">
                <a16:creationId xmlns:a16="http://schemas.microsoft.com/office/drawing/2014/main" id="{B93405D4-CAFC-41D5-BA32-DBF1C4417800}"/>
              </a:ext>
            </a:extLst>
          </p:cNvPr>
          <p:cNvSpPr txBox="1"/>
          <p:nvPr/>
        </p:nvSpPr>
        <p:spPr>
          <a:xfrm>
            <a:off x="8952256" y="1467936"/>
            <a:ext cx="2742460" cy="1969770"/>
          </a:xfrm>
          <a:prstGeom prst="rect">
            <a:avLst/>
          </a:prstGeom>
          <a:noFill/>
        </p:spPr>
        <p:txBody>
          <a:bodyPr wrap="square" rtlCol="0">
            <a:spAutoFit/>
          </a:bodyPr>
          <a:lstStyle/>
          <a:p>
            <a:r>
              <a:rPr lang="fr-FR" sz="3200" dirty="0"/>
              <a:t>Sortie</a:t>
            </a:r>
          </a:p>
          <a:p>
            <a:r>
              <a:rPr lang="fr-FR" dirty="0"/>
              <a:t>1 : Comprendre la situation et les enjeux</a:t>
            </a:r>
          </a:p>
          <a:p>
            <a:r>
              <a:rPr lang="fr-FR" dirty="0"/>
              <a:t>2 : Expliquer les rôles</a:t>
            </a:r>
          </a:p>
          <a:p>
            <a:r>
              <a:rPr lang="fr-FR" dirty="0"/>
              <a:t>3 : Analyser la dynamique</a:t>
            </a:r>
          </a:p>
          <a:p>
            <a:r>
              <a:rPr lang="fr-FR" dirty="0"/>
              <a:t>4 : revisiter la situation</a:t>
            </a:r>
          </a:p>
        </p:txBody>
      </p:sp>
      <p:cxnSp>
        <p:nvCxnSpPr>
          <p:cNvPr id="16" name="Connecteur : en angle 15">
            <a:extLst>
              <a:ext uri="{FF2B5EF4-FFF2-40B4-BE49-F238E27FC236}">
                <a16:creationId xmlns:a16="http://schemas.microsoft.com/office/drawing/2014/main" id="{7F93428E-1C61-4072-A364-7D68BA021795}"/>
              </a:ext>
            </a:extLst>
          </p:cNvPr>
          <p:cNvCxnSpPr>
            <a:cxnSpLocks/>
          </p:cNvCxnSpPr>
          <p:nvPr/>
        </p:nvCxnSpPr>
        <p:spPr>
          <a:xfrm rot="16200000" flipH="1">
            <a:off x="2251569" y="1977748"/>
            <a:ext cx="2205239" cy="1467960"/>
          </a:xfrm>
          <a:prstGeom prst="bentConnector3">
            <a:avLst>
              <a:gd name="adj1" fmla="val 62882"/>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necteur : en angle 20">
            <a:extLst>
              <a:ext uri="{FF2B5EF4-FFF2-40B4-BE49-F238E27FC236}">
                <a16:creationId xmlns:a16="http://schemas.microsoft.com/office/drawing/2014/main" id="{E27544BB-6023-4E47-B9DB-9A848E4C3FE6}"/>
              </a:ext>
            </a:extLst>
          </p:cNvPr>
          <p:cNvCxnSpPr>
            <a:cxnSpLocks/>
          </p:cNvCxnSpPr>
          <p:nvPr/>
        </p:nvCxnSpPr>
        <p:spPr>
          <a:xfrm flipV="1">
            <a:off x="6847247" y="2201773"/>
            <a:ext cx="2081922" cy="1505774"/>
          </a:xfrm>
          <a:prstGeom prst="bentConnector3">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pic>
        <p:nvPicPr>
          <p:cNvPr id="9218" name="Image 3">
            <a:extLst>
              <a:ext uri="{FF2B5EF4-FFF2-40B4-BE49-F238E27FC236}">
                <a16:creationId xmlns:a16="http://schemas.microsoft.com/office/drawing/2014/main" id="{4AD0CA05-61F2-4ECA-A5A0-86E9BE8D8D8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63" y="4763"/>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7211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17DF3F-39BF-4222-8D61-44BAEFE9E283}"/>
              </a:ext>
            </a:extLst>
          </p:cNvPr>
          <p:cNvSpPr>
            <a:spLocks noGrp="1"/>
          </p:cNvSpPr>
          <p:nvPr>
            <p:ph type="title"/>
          </p:nvPr>
        </p:nvSpPr>
        <p:spPr>
          <a:xfrm>
            <a:off x="838200" y="187572"/>
            <a:ext cx="10515600" cy="753462"/>
          </a:xfrm>
        </p:spPr>
        <p:txBody>
          <a:bodyPr/>
          <a:lstStyle/>
          <a:p>
            <a:pPr algn="ctr"/>
            <a:r>
              <a:rPr lang="fr-FR" dirty="0"/>
              <a:t>Signes de reconnaissance (AT)</a:t>
            </a:r>
          </a:p>
        </p:txBody>
      </p:sp>
      <p:sp>
        <p:nvSpPr>
          <p:cNvPr id="3" name="Rectangle : coins arrondis 2">
            <a:extLst>
              <a:ext uri="{FF2B5EF4-FFF2-40B4-BE49-F238E27FC236}">
                <a16:creationId xmlns:a16="http://schemas.microsoft.com/office/drawing/2014/main" id="{E257C766-E2AB-4465-9056-43F488A90C3F}"/>
              </a:ext>
            </a:extLst>
          </p:cNvPr>
          <p:cNvSpPr/>
          <p:nvPr/>
        </p:nvSpPr>
        <p:spPr>
          <a:xfrm>
            <a:off x="740545" y="928856"/>
            <a:ext cx="11066755" cy="153913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fr-FR" sz="2400" dirty="0"/>
              <a:t>Signes </a:t>
            </a:r>
            <a:r>
              <a:rPr lang="fr-FR" sz="2400" dirty="0">
                <a:highlight>
                  <a:srgbClr val="FFFF00"/>
                </a:highlight>
              </a:rPr>
              <a:t>verbaux</a:t>
            </a:r>
            <a:r>
              <a:rPr lang="fr-FR" sz="2400" dirty="0"/>
              <a:t> ou </a:t>
            </a:r>
            <a:r>
              <a:rPr lang="fr-FR" sz="2400" dirty="0">
                <a:highlight>
                  <a:srgbClr val="FFFF00"/>
                </a:highlight>
              </a:rPr>
              <a:t>non verbaux</a:t>
            </a:r>
            <a:r>
              <a:rPr lang="fr-FR" sz="2400" dirty="0"/>
              <a:t>, </a:t>
            </a:r>
            <a:r>
              <a:rPr lang="fr-FR" sz="2400" dirty="0">
                <a:solidFill>
                  <a:srgbClr val="00B050"/>
                </a:solidFill>
              </a:rPr>
              <a:t>positifs</a:t>
            </a:r>
            <a:r>
              <a:rPr lang="fr-FR" sz="2400" dirty="0"/>
              <a:t> ou </a:t>
            </a:r>
            <a:r>
              <a:rPr lang="fr-FR" sz="2400" dirty="0">
                <a:solidFill>
                  <a:srgbClr val="C00000"/>
                </a:solidFill>
              </a:rPr>
              <a:t>négatifs</a:t>
            </a:r>
            <a:r>
              <a:rPr lang="fr-FR" sz="2400" dirty="0"/>
              <a:t>, échangés entre deux personnes ou entre deux états du moi. Ils sont </a:t>
            </a:r>
            <a:r>
              <a:rPr lang="fr-FR" sz="2400" dirty="0">
                <a:highlight>
                  <a:srgbClr val="FFFF00"/>
                </a:highlight>
              </a:rPr>
              <a:t>conditionnels</a:t>
            </a:r>
            <a:r>
              <a:rPr lang="fr-FR" sz="2400" dirty="0"/>
              <a:t> (liés à un comportement, à une action) ou </a:t>
            </a:r>
            <a:r>
              <a:rPr lang="fr-FR" sz="2400" dirty="0">
                <a:highlight>
                  <a:srgbClr val="FFFF00"/>
                </a:highlight>
              </a:rPr>
              <a:t>inconditionnels</a:t>
            </a:r>
            <a:r>
              <a:rPr lang="fr-FR" sz="2400" dirty="0"/>
              <a:t> (liés à l’être, à la personnalité). </a:t>
            </a:r>
            <a:r>
              <a:rPr lang="fr-FR" sz="2400" dirty="0">
                <a:highlight>
                  <a:srgbClr val="00FF00"/>
                </a:highlight>
              </a:rPr>
              <a:t>L’échange de signes de reconnaissance est indispensable à la survie psychologique.</a:t>
            </a:r>
          </a:p>
        </p:txBody>
      </p:sp>
      <p:graphicFrame>
        <p:nvGraphicFramePr>
          <p:cNvPr id="4" name="Tableau 4">
            <a:extLst>
              <a:ext uri="{FF2B5EF4-FFF2-40B4-BE49-F238E27FC236}">
                <a16:creationId xmlns:a16="http://schemas.microsoft.com/office/drawing/2014/main" id="{14D47B10-47A0-4954-A40F-B6AB62CCCAFA}"/>
              </a:ext>
            </a:extLst>
          </p:cNvPr>
          <p:cNvGraphicFramePr>
            <a:graphicFrameLocks noGrp="1"/>
          </p:cNvGraphicFramePr>
          <p:nvPr>
            <p:extLst>
              <p:ext uri="{D42A27DB-BD31-4B8C-83A1-F6EECF244321}">
                <p14:modId xmlns:p14="http://schemas.microsoft.com/office/powerpoint/2010/main" val="3725600221"/>
              </p:ext>
            </p:extLst>
          </p:nvPr>
        </p:nvGraphicFramePr>
        <p:xfrm>
          <a:off x="740545" y="2467992"/>
          <a:ext cx="10951347" cy="4297680"/>
        </p:xfrm>
        <a:graphic>
          <a:graphicData uri="http://schemas.openxmlformats.org/drawingml/2006/table">
            <a:tbl>
              <a:tblPr firstRow="1" bandRow="1">
                <a:tableStyleId>{5C22544A-7EE6-4342-B048-85BDC9FD1C3A}</a:tableStyleId>
              </a:tblPr>
              <a:tblGrid>
                <a:gridCol w="1088255">
                  <a:extLst>
                    <a:ext uri="{9D8B030D-6E8A-4147-A177-3AD203B41FA5}">
                      <a16:colId xmlns:a16="http://schemas.microsoft.com/office/drawing/2014/main" val="944791771"/>
                    </a:ext>
                  </a:extLst>
                </a:gridCol>
                <a:gridCol w="4838330">
                  <a:extLst>
                    <a:ext uri="{9D8B030D-6E8A-4147-A177-3AD203B41FA5}">
                      <a16:colId xmlns:a16="http://schemas.microsoft.com/office/drawing/2014/main" val="4043688285"/>
                    </a:ext>
                  </a:extLst>
                </a:gridCol>
                <a:gridCol w="5024762">
                  <a:extLst>
                    <a:ext uri="{9D8B030D-6E8A-4147-A177-3AD203B41FA5}">
                      <a16:colId xmlns:a16="http://schemas.microsoft.com/office/drawing/2014/main" val="3135564104"/>
                    </a:ext>
                  </a:extLst>
                </a:gridCol>
              </a:tblGrid>
              <a:tr h="370840">
                <a:tc>
                  <a:txBody>
                    <a:bodyPr/>
                    <a:lstStyle/>
                    <a:p>
                      <a:endParaRPr lang="fr-FR" sz="2400" dirty="0"/>
                    </a:p>
                  </a:txBody>
                  <a:tcPr/>
                </a:tc>
                <a:tc>
                  <a:txBody>
                    <a:bodyPr/>
                    <a:lstStyle/>
                    <a:p>
                      <a:r>
                        <a:rPr lang="fr-FR" sz="2400" dirty="0"/>
                        <a:t>Conditionnel / FAIRE</a:t>
                      </a:r>
                    </a:p>
                  </a:txBody>
                  <a:tcPr/>
                </a:tc>
                <a:tc>
                  <a:txBody>
                    <a:bodyPr/>
                    <a:lstStyle/>
                    <a:p>
                      <a:r>
                        <a:rPr lang="fr-FR" sz="2400" dirty="0"/>
                        <a:t>Inconditionnel / ETRE</a:t>
                      </a:r>
                    </a:p>
                  </a:txBody>
                  <a:tcPr/>
                </a:tc>
                <a:extLst>
                  <a:ext uri="{0D108BD9-81ED-4DB2-BD59-A6C34878D82A}">
                    <a16:rowId xmlns:a16="http://schemas.microsoft.com/office/drawing/2014/main" val="14731240"/>
                  </a:ext>
                </a:extLst>
              </a:tr>
              <a:tr h="370840">
                <a:tc>
                  <a:txBody>
                    <a:bodyPr/>
                    <a:lstStyle/>
                    <a:p>
                      <a:r>
                        <a:rPr lang="fr-FR" sz="2400" dirty="0"/>
                        <a:t>Positif</a:t>
                      </a:r>
                    </a:p>
                  </a:txBody>
                  <a:tcPr>
                    <a:solidFill>
                      <a:schemeClr val="accent6">
                        <a:lumMod val="40000"/>
                        <a:lumOff val="60000"/>
                      </a:schemeClr>
                    </a:solidFill>
                  </a:tcPr>
                </a:tc>
                <a:tc>
                  <a:txBody>
                    <a:bodyPr/>
                    <a:lstStyle/>
                    <a:p>
                      <a:r>
                        <a:rPr lang="fr-FR" sz="2400" dirty="0"/>
                        <a:t>Favorise la réussite de la tache et le souhait de développer ses compétences </a:t>
                      </a:r>
                    </a:p>
                    <a:p>
                      <a:r>
                        <a:rPr lang="fr-FR" sz="2400" dirty="0"/>
                        <a:t>=&gt; Processus de formation, </a:t>
                      </a:r>
                    </a:p>
                  </a:txBody>
                  <a:tcPr>
                    <a:solidFill>
                      <a:schemeClr val="accent6">
                        <a:lumMod val="40000"/>
                        <a:lumOff val="60000"/>
                      </a:schemeClr>
                    </a:solidFill>
                  </a:tcPr>
                </a:tc>
                <a:tc>
                  <a:txBody>
                    <a:bodyPr/>
                    <a:lstStyle/>
                    <a:p>
                      <a:r>
                        <a:rPr lang="fr-FR" sz="2400" dirty="0"/>
                        <a:t>Favorise le développement de la personne. Lui donne confiance pour réagir de façon adaptée et réussir.</a:t>
                      </a:r>
                    </a:p>
                  </a:txBody>
                  <a:tcPr>
                    <a:solidFill>
                      <a:schemeClr val="accent6">
                        <a:lumMod val="40000"/>
                        <a:lumOff val="60000"/>
                      </a:schemeClr>
                    </a:solidFill>
                  </a:tcPr>
                </a:tc>
                <a:extLst>
                  <a:ext uri="{0D108BD9-81ED-4DB2-BD59-A6C34878D82A}">
                    <a16:rowId xmlns:a16="http://schemas.microsoft.com/office/drawing/2014/main" val="3345632407"/>
                  </a:ext>
                </a:extLst>
              </a:tr>
              <a:tr h="370840">
                <a:tc>
                  <a:txBody>
                    <a:bodyPr/>
                    <a:lstStyle/>
                    <a:p>
                      <a:r>
                        <a:rPr lang="fr-FR" sz="2400" dirty="0"/>
                        <a:t>Négatif</a:t>
                      </a:r>
                    </a:p>
                  </a:txBody>
                  <a:tcPr/>
                </a:tc>
                <a:tc>
                  <a:txBody>
                    <a:bodyPr/>
                    <a:lstStyle/>
                    <a:p>
                      <a:r>
                        <a:rPr lang="fr-FR" sz="2400" dirty="0"/>
                        <a:t>Dissuade d’aller dans un autre sens que la direction donnée. Il est indispensable pour orienter un travail ou une relation. </a:t>
                      </a:r>
                    </a:p>
                    <a:p>
                      <a:r>
                        <a:rPr lang="fr-FR" sz="2400" dirty="0"/>
                        <a:t>La valeur + ou – dépend de la raison et de la fréquence</a:t>
                      </a:r>
                    </a:p>
                  </a:txBody>
                  <a:tcPr/>
                </a:tc>
                <a:tc>
                  <a:txBody>
                    <a:bodyPr/>
                    <a:lstStyle/>
                    <a:p>
                      <a:r>
                        <a:rPr lang="fr-FR" sz="2400" dirty="0"/>
                        <a:t>Tend à figer une relation difficile, comme si on dictait à une personne l’attitude qu’on lui reproche.</a:t>
                      </a:r>
                    </a:p>
                  </a:txBody>
                  <a:tcPr>
                    <a:solidFill>
                      <a:srgbClr val="FC8474"/>
                    </a:solidFill>
                  </a:tcPr>
                </a:tc>
                <a:extLst>
                  <a:ext uri="{0D108BD9-81ED-4DB2-BD59-A6C34878D82A}">
                    <a16:rowId xmlns:a16="http://schemas.microsoft.com/office/drawing/2014/main" val="2160878180"/>
                  </a:ext>
                </a:extLst>
              </a:tr>
            </a:tbl>
          </a:graphicData>
        </a:graphic>
      </p:graphicFrame>
      <p:pic>
        <p:nvPicPr>
          <p:cNvPr id="11266" name="Image 3">
            <a:extLst>
              <a:ext uri="{FF2B5EF4-FFF2-40B4-BE49-F238E27FC236}">
                <a16:creationId xmlns:a16="http://schemas.microsoft.com/office/drawing/2014/main" id="{8592CDF8-538C-4D00-AD2B-4EE24A98FE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19617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CCD202-71E6-4271-9E54-5A9D434FF6A0}"/>
              </a:ext>
            </a:extLst>
          </p:cNvPr>
          <p:cNvSpPr>
            <a:spLocks noGrp="1"/>
          </p:cNvSpPr>
          <p:nvPr>
            <p:ph type="title"/>
          </p:nvPr>
        </p:nvSpPr>
        <p:spPr>
          <a:xfrm>
            <a:off x="819150" y="155575"/>
            <a:ext cx="10420350" cy="796925"/>
          </a:xfrm>
        </p:spPr>
        <p:txBody>
          <a:bodyPr/>
          <a:lstStyle/>
          <a:p>
            <a:r>
              <a:rPr lang="fr-FR" dirty="0"/>
              <a:t>Dynamique de coopération : mots magiques</a:t>
            </a:r>
          </a:p>
        </p:txBody>
      </p:sp>
      <p:graphicFrame>
        <p:nvGraphicFramePr>
          <p:cNvPr id="3" name="Diagramme 2">
            <a:extLst>
              <a:ext uri="{FF2B5EF4-FFF2-40B4-BE49-F238E27FC236}">
                <a16:creationId xmlns:a16="http://schemas.microsoft.com/office/drawing/2014/main" id="{4BD0803F-BF1E-4AC8-8F54-FA984443F223}"/>
              </a:ext>
            </a:extLst>
          </p:cNvPr>
          <p:cNvGraphicFramePr/>
          <p:nvPr>
            <p:extLst>
              <p:ext uri="{D42A27DB-BD31-4B8C-83A1-F6EECF244321}">
                <p14:modId xmlns:p14="http://schemas.microsoft.com/office/powerpoint/2010/main" val="920125673"/>
              </p:ext>
            </p:extLst>
          </p:nvPr>
        </p:nvGraphicFramePr>
        <p:xfrm>
          <a:off x="1047750" y="719666"/>
          <a:ext cx="11029950" cy="59827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 coins arrondis 3">
            <a:extLst>
              <a:ext uri="{FF2B5EF4-FFF2-40B4-BE49-F238E27FC236}">
                <a16:creationId xmlns:a16="http://schemas.microsoft.com/office/drawing/2014/main" id="{B5A1CF35-315A-411F-90AA-123542CD5C39}"/>
              </a:ext>
            </a:extLst>
          </p:cNvPr>
          <p:cNvSpPr/>
          <p:nvPr/>
        </p:nvSpPr>
        <p:spPr>
          <a:xfrm>
            <a:off x="114300" y="1600200"/>
            <a:ext cx="3638550" cy="313372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2400" dirty="0">
                <a:solidFill>
                  <a:srgbClr val="00B050"/>
                </a:solidFill>
              </a:rPr>
              <a:t>Mettre en œuvre une économie de la profusion des signes de reconnaissance amène une réduction considérable des problèmes relationnels et opérationnels</a:t>
            </a:r>
          </a:p>
        </p:txBody>
      </p:sp>
      <p:pic>
        <p:nvPicPr>
          <p:cNvPr id="12290" name="Image 3">
            <a:extLst>
              <a:ext uri="{FF2B5EF4-FFF2-40B4-BE49-F238E27FC236}">
                <a16:creationId xmlns:a16="http://schemas.microsoft.com/office/drawing/2014/main" id="{681EDC5E-CF93-44A1-868E-1D96F95CDFD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63" y="4763"/>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5894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453C73-6DB5-44FA-B794-FC703341AE73}"/>
              </a:ext>
            </a:extLst>
          </p:cNvPr>
          <p:cNvSpPr>
            <a:spLocks noGrp="1"/>
          </p:cNvSpPr>
          <p:nvPr>
            <p:ph type="title"/>
          </p:nvPr>
        </p:nvSpPr>
        <p:spPr>
          <a:xfrm>
            <a:off x="806017" y="143185"/>
            <a:ext cx="10676138" cy="646928"/>
          </a:xfrm>
        </p:spPr>
        <p:txBody>
          <a:bodyPr>
            <a:normAutofit fontScale="90000"/>
          </a:bodyPr>
          <a:lstStyle/>
          <a:p>
            <a:r>
              <a:rPr lang="fr-FR" dirty="0"/>
              <a:t>Echelle de Transformation et de </a:t>
            </a:r>
            <a:r>
              <a:rPr lang="fr-FR" dirty="0" err="1"/>
              <a:t>REsponsabilité</a:t>
            </a:r>
            <a:r>
              <a:rPr lang="fr-FR" dirty="0"/>
              <a:t> </a:t>
            </a:r>
          </a:p>
        </p:txBody>
      </p:sp>
      <p:graphicFrame>
        <p:nvGraphicFramePr>
          <p:cNvPr id="3" name="Tableau 3">
            <a:extLst>
              <a:ext uri="{FF2B5EF4-FFF2-40B4-BE49-F238E27FC236}">
                <a16:creationId xmlns:a16="http://schemas.microsoft.com/office/drawing/2014/main" id="{46768B29-D98F-4648-A902-FEB8E71DE1D5}"/>
              </a:ext>
            </a:extLst>
          </p:cNvPr>
          <p:cNvGraphicFramePr>
            <a:graphicFrameLocks noGrp="1"/>
          </p:cNvGraphicFramePr>
          <p:nvPr>
            <p:extLst>
              <p:ext uri="{D42A27DB-BD31-4B8C-83A1-F6EECF244321}">
                <p14:modId xmlns:p14="http://schemas.microsoft.com/office/powerpoint/2010/main" val="989627585"/>
              </p:ext>
            </p:extLst>
          </p:nvPr>
        </p:nvGraphicFramePr>
        <p:xfrm>
          <a:off x="1429304" y="686984"/>
          <a:ext cx="9845337" cy="5852160"/>
        </p:xfrm>
        <a:graphic>
          <a:graphicData uri="http://schemas.openxmlformats.org/drawingml/2006/table">
            <a:tbl>
              <a:tblPr>
                <a:effectLst>
                  <a:outerShdw blurRad="50800" dist="38100" dir="2700000" algn="tl" rotWithShape="0">
                    <a:prstClr val="black">
                      <a:alpha val="40000"/>
                    </a:prstClr>
                  </a:outerShdw>
                </a:effectLst>
                <a:tableStyleId>{073A0DAA-6AF3-43AB-8588-CEC1D06C72B9}</a:tableStyleId>
              </a:tblPr>
              <a:tblGrid>
                <a:gridCol w="4111916">
                  <a:extLst>
                    <a:ext uri="{9D8B030D-6E8A-4147-A177-3AD203B41FA5}">
                      <a16:colId xmlns:a16="http://schemas.microsoft.com/office/drawing/2014/main" val="2508025611"/>
                    </a:ext>
                  </a:extLst>
                </a:gridCol>
                <a:gridCol w="1443409">
                  <a:extLst>
                    <a:ext uri="{9D8B030D-6E8A-4147-A177-3AD203B41FA5}">
                      <a16:colId xmlns:a16="http://schemas.microsoft.com/office/drawing/2014/main" val="444442986"/>
                    </a:ext>
                  </a:extLst>
                </a:gridCol>
                <a:gridCol w="4290012">
                  <a:extLst>
                    <a:ext uri="{9D8B030D-6E8A-4147-A177-3AD203B41FA5}">
                      <a16:colId xmlns:a16="http://schemas.microsoft.com/office/drawing/2014/main" val="2095909321"/>
                    </a:ext>
                  </a:extLst>
                </a:gridCol>
              </a:tblGrid>
              <a:tr h="434532">
                <a:tc>
                  <a:txBody>
                    <a:bodyPr/>
                    <a:lstStyle/>
                    <a:p>
                      <a:r>
                        <a:rPr lang="fr-FR" sz="2400" dirty="0">
                          <a:solidFill>
                            <a:srgbClr val="33CC33"/>
                          </a:solidFill>
                        </a:rPr>
                        <a:t>Inventer des solutions</a:t>
                      </a:r>
                    </a:p>
                  </a:txBody>
                  <a:tcPr>
                    <a:lnR w="12700" cap="flat" cmpd="sng" algn="ctr">
                      <a:solidFill>
                        <a:schemeClr val="tx1"/>
                      </a:solidFill>
                      <a:prstDash val="solid"/>
                      <a:round/>
                      <a:headEnd type="none" w="med" len="med"/>
                      <a:tailEnd type="none" w="med" len="med"/>
                    </a:lnR>
                  </a:tcPr>
                </a:tc>
                <a:tc>
                  <a:txBody>
                    <a:bodyPr/>
                    <a:lstStyle/>
                    <a:p>
                      <a:r>
                        <a:rPr lang="fr-FR" sz="2400" dirty="0"/>
                        <a:t>Imaginer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r>
                        <a:rPr lang="fr-FR" sz="2400" b="1" kern="1200" dirty="0">
                          <a:solidFill>
                            <a:srgbClr val="33CC33"/>
                          </a:solidFill>
                          <a:latin typeface="+mn-lt"/>
                          <a:ea typeface="+mn-ea"/>
                          <a:cs typeface="+mn-cs"/>
                        </a:rPr>
                        <a:t>Faire, S’aider</a:t>
                      </a:r>
                    </a:p>
                    <a:p>
                      <a:r>
                        <a:rPr lang="fr-FR" sz="2400" b="1" dirty="0"/>
                        <a:t>Comportements orientés vers la recherche de solutions</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11642793"/>
                  </a:ext>
                </a:extLst>
              </a:tr>
              <a:tr h="7821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400" dirty="0">
                          <a:solidFill>
                            <a:schemeClr val="accent6">
                              <a:lumMod val="75000"/>
                            </a:schemeClr>
                          </a:solidFill>
                        </a:rPr>
                        <a:t>Identifier les causes et les conséquences</a:t>
                      </a:r>
                    </a:p>
                  </a:txBody>
                  <a:tcPr>
                    <a:lnR w="12700" cap="flat" cmpd="sng" algn="ctr">
                      <a:solidFill>
                        <a:schemeClr val="tx1"/>
                      </a:solidFill>
                      <a:prstDash val="solid"/>
                      <a:round/>
                      <a:headEnd type="none" w="med" len="med"/>
                      <a:tailEnd type="none" w="med" len="med"/>
                    </a:lnR>
                  </a:tcPr>
                </a:tc>
                <a:tc>
                  <a:txBody>
                    <a:bodyPr/>
                    <a:lstStyle/>
                    <a:p>
                      <a:r>
                        <a:rPr lang="fr-FR" sz="2400" dirty="0"/>
                        <a:t>Analyser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fr-FR" dirty="0"/>
                    </a:p>
                  </a:txBody>
                  <a:tcPr/>
                </a:tc>
                <a:extLst>
                  <a:ext uri="{0D108BD9-81ED-4DB2-BD59-A6C34878D82A}">
                    <a16:rowId xmlns:a16="http://schemas.microsoft.com/office/drawing/2014/main" val="3776371313"/>
                  </a:ext>
                </a:extLst>
              </a:tr>
              <a:tr h="782157">
                <a:tc>
                  <a:txBody>
                    <a:bodyPr/>
                    <a:lstStyle/>
                    <a:p>
                      <a:r>
                        <a:rPr lang="fr-FR" sz="2400" dirty="0">
                          <a:solidFill>
                            <a:srgbClr val="00B050"/>
                          </a:solidFill>
                        </a:rPr>
                        <a:t>Remédier au problème de façon provisoire</a:t>
                      </a:r>
                    </a:p>
                  </a:txBody>
                  <a:tcPr>
                    <a:lnR w="12700" cap="flat" cmpd="sng" algn="ctr">
                      <a:solidFill>
                        <a:schemeClr val="tx1"/>
                      </a:solidFill>
                      <a:prstDash val="solid"/>
                      <a:round/>
                      <a:headEnd type="none" w="med" len="med"/>
                      <a:tailEnd type="none" w="med" len="med"/>
                    </a:lnR>
                  </a:tcPr>
                </a:tc>
                <a:tc>
                  <a:txBody>
                    <a:bodyPr/>
                    <a:lstStyle/>
                    <a:p>
                      <a:r>
                        <a:rPr lang="fr-FR" sz="2400" dirty="0"/>
                        <a:t>Pallier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fr-FR" dirty="0"/>
                    </a:p>
                  </a:txBody>
                  <a:tcPr/>
                </a:tc>
                <a:extLst>
                  <a:ext uri="{0D108BD9-81ED-4DB2-BD59-A6C34878D82A}">
                    <a16:rowId xmlns:a16="http://schemas.microsoft.com/office/drawing/2014/main" val="4104997797"/>
                  </a:ext>
                </a:extLst>
              </a:tr>
              <a:tr h="1129782">
                <a:tc>
                  <a:txBody>
                    <a:bodyPr/>
                    <a:lstStyle/>
                    <a:p>
                      <a:r>
                        <a:rPr lang="fr-FR" sz="2400" dirty="0">
                          <a:solidFill>
                            <a:schemeClr val="accent6">
                              <a:lumMod val="75000"/>
                            </a:schemeClr>
                          </a:solidFill>
                        </a:rPr>
                        <a:t>Accepter sa part de responsabilité dans ce qui arrive</a:t>
                      </a:r>
                    </a:p>
                  </a:txBody>
                  <a:tcPr>
                    <a:lnR w="12700" cap="flat" cmpd="sng" algn="ctr">
                      <a:solidFill>
                        <a:schemeClr val="tx1"/>
                      </a:solidFill>
                      <a:prstDash val="solid"/>
                      <a:round/>
                      <a:headEnd type="none" w="med" len="med"/>
                      <a:tailEnd type="none" w="med" len="med"/>
                    </a:lnR>
                  </a:tcPr>
                </a:tc>
                <a:tc>
                  <a:txBody>
                    <a:bodyPr/>
                    <a:lstStyle/>
                    <a:p>
                      <a:r>
                        <a:rPr lang="fr-FR" sz="2400" dirty="0">
                          <a:solidFill>
                            <a:schemeClr val="accent6">
                              <a:lumMod val="75000"/>
                            </a:schemeClr>
                          </a:solidFill>
                        </a:rPr>
                        <a:t>ASSUMER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2400" b="1" dirty="0">
                          <a:solidFill>
                            <a:schemeClr val="accent6">
                              <a:lumMod val="75000"/>
                            </a:schemeClr>
                          </a:solidFill>
                        </a:rPr>
                        <a:t>Avoir confiance </a:t>
                      </a:r>
                    </a:p>
                    <a:p>
                      <a:r>
                        <a:rPr lang="fr-FR" sz="2400" dirty="0"/>
                        <a:t>en soi ET dans les autres</a:t>
                      </a:r>
                    </a:p>
                    <a:p>
                      <a:r>
                        <a:rPr lang="fr-FR" sz="2400" dirty="0"/>
                        <a:t>Être autonome</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137263379"/>
                  </a:ext>
                </a:extLst>
              </a:tr>
              <a:tr h="782157">
                <a:tc>
                  <a:txBody>
                    <a:bodyPr/>
                    <a:lstStyle/>
                    <a:p>
                      <a:r>
                        <a:rPr lang="fr-FR" sz="2400" dirty="0">
                          <a:solidFill>
                            <a:srgbClr val="FF5050"/>
                          </a:solidFill>
                        </a:rPr>
                        <a:t>Puiser dans ses ressources pour ne pas assumer</a:t>
                      </a:r>
                    </a:p>
                  </a:txBody>
                  <a:tcPr>
                    <a:lnR w="12700" cap="flat" cmpd="sng" algn="ctr">
                      <a:solidFill>
                        <a:schemeClr val="tx1"/>
                      </a:solidFill>
                      <a:prstDash val="solid"/>
                      <a:round/>
                      <a:headEnd type="none" w="med" len="med"/>
                      <a:tailEnd type="none" w="med" len="med"/>
                    </a:lnR>
                  </a:tcPr>
                </a:tc>
                <a:tc>
                  <a:txBody>
                    <a:bodyPr/>
                    <a:lstStyle/>
                    <a:p>
                      <a:r>
                        <a:rPr lang="fr-FR" sz="2400" dirty="0"/>
                        <a:t>Se justifier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r>
                        <a:rPr lang="fr-FR" sz="2400" b="1" dirty="0">
                          <a:solidFill>
                            <a:srgbClr val="FF0000"/>
                          </a:solidFill>
                        </a:rPr>
                        <a:t>Céder aux peurs du jugement</a:t>
                      </a:r>
                    </a:p>
                    <a:p>
                      <a:pPr marL="285750" indent="-285750">
                        <a:buFontTx/>
                        <a:buChar char="-"/>
                      </a:pPr>
                      <a:r>
                        <a:rPr lang="fr-FR" sz="2400" dirty="0"/>
                        <a:t>OUI MAIS</a:t>
                      </a:r>
                    </a:p>
                    <a:p>
                      <a:pPr marL="285750" indent="-285750">
                        <a:buFontTx/>
                        <a:buChar char="-"/>
                      </a:pPr>
                      <a:r>
                        <a:rPr lang="fr-FR" sz="2400" dirty="0"/>
                        <a:t>Comportements orientés vers les problèmes</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476799157"/>
                  </a:ext>
                </a:extLst>
              </a:tr>
              <a:tr h="434532">
                <a:tc>
                  <a:txBody>
                    <a:bodyPr/>
                    <a:lstStyle/>
                    <a:p>
                      <a:r>
                        <a:rPr lang="fr-FR" sz="2400" dirty="0">
                          <a:solidFill>
                            <a:srgbClr val="FF3300"/>
                          </a:solidFill>
                        </a:rPr>
                        <a:t>Attaquer / Dénoncer</a:t>
                      </a:r>
                    </a:p>
                  </a:txBody>
                  <a:tcPr>
                    <a:lnR w="12700" cap="flat" cmpd="sng" algn="ctr">
                      <a:solidFill>
                        <a:schemeClr val="tx1"/>
                      </a:solidFill>
                      <a:prstDash val="solid"/>
                      <a:round/>
                      <a:headEnd type="none" w="med" len="med"/>
                      <a:tailEnd type="none" w="med" len="med"/>
                    </a:lnR>
                  </a:tcPr>
                </a:tc>
                <a:tc>
                  <a:txBody>
                    <a:bodyPr/>
                    <a:lstStyle/>
                    <a:p>
                      <a:r>
                        <a:rPr lang="fr-FR" sz="2400" dirty="0"/>
                        <a:t>Accuser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fr-FR" dirty="0"/>
                    </a:p>
                  </a:txBody>
                  <a:tcPr/>
                </a:tc>
                <a:extLst>
                  <a:ext uri="{0D108BD9-81ED-4DB2-BD59-A6C34878D82A}">
                    <a16:rowId xmlns:a16="http://schemas.microsoft.com/office/drawing/2014/main" val="3848891360"/>
                  </a:ext>
                </a:extLst>
              </a:tr>
              <a:tr h="434532">
                <a:tc>
                  <a:txBody>
                    <a:bodyPr/>
                    <a:lstStyle/>
                    <a:p>
                      <a:r>
                        <a:rPr lang="fr-FR" sz="2400" dirty="0">
                          <a:solidFill>
                            <a:srgbClr val="FF0000"/>
                          </a:solidFill>
                        </a:rPr>
                        <a:t>Refuser de voir la réalité</a:t>
                      </a:r>
                    </a:p>
                  </a:txBody>
                  <a:tcPr>
                    <a:lnR w="12700" cap="flat" cmpd="sng" algn="ctr">
                      <a:solidFill>
                        <a:schemeClr val="tx1"/>
                      </a:solidFill>
                      <a:prstDash val="solid"/>
                      <a:round/>
                      <a:headEnd type="none" w="med" len="med"/>
                      <a:tailEnd type="none" w="med" len="med"/>
                    </a:lnR>
                  </a:tcPr>
                </a:tc>
                <a:tc>
                  <a:txBody>
                    <a:bodyPr/>
                    <a:lstStyle/>
                    <a:p>
                      <a:r>
                        <a:rPr lang="fr-FR" sz="2400" dirty="0"/>
                        <a:t>Nier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fr-FR" dirty="0"/>
                    </a:p>
                  </a:txBody>
                  <a:tcPr/>
                </a:tc>
                <a:extLst>
                  <a:ext uri="{0D108BD9-81ED-4DB2-BD59-A6C34878D82A}">
                    <a16:rowId xmlns:a16="http://schemas.microsoft.com/office/drawing/2014/main" val="3632068835"/>
                  </a:ext>
                </a:extLst>
              </a:tr>
              <a:tr h="782157">
                <a:tc>
                  <a:txBody>
                    <a:bodyPr/>
                    <a:lstStyle/>
                    <a:p>
                      <a:r>
                        <a:rPr lang="fr-FR" sz="2400" dirty="0">
                          <a:solidFill>
                            <a:srgbClr val="C00000"/>
                          </a:solidFill>
                        </a:rPr>
                        <a:t>Ne pas avoir conscience du problème</a:t>
                      </a:r>
                    </a:p>
                  </a:txBody>
                  <a:tcPr>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400" dirty="0"/>
                        <a:t>Ignorer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fr-FR" dirty="0"/>
                    </a:p>
                  </a:txBody>
                  <a:tcPr/>
                </a:tc>
                <a:extLst>
                  <a:ext uri="{0D108BD9-81ED-4DB2-BD59-A6C34878D82A}">
                    <a16:rowId xmlns:a16="http://schemas.microsoft.com/office/drawing/2014/main" val="2923965315"/>
                  </a:ext>
                </a:extLst>
              </a:tr>
            </a:tbl>
          </a:graphicData>
        </a:graphic>
      </p:graphicFrame>
      <p:pic>
        <p:nvPicPr>
          <p:cNvPr id="6" name="Image 5">
            <a:extLst>
              <a:ext uri="{FF2B5EF4-FFF2-40B4-BE49-F238E27FC236}">
                <a16:creationId xmlns:a16="http://schemas.microsoft.com/office/drawing/2014/main" id="{BD6A481C-06D6-4B70-9FA9-97CABF0D114B}"/>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0528130" y="318856"/>
            <a:ext cx="1189463" cy="1305757"/>
          </a:xfrm>
          <a:prstGeom prst="rect">
            <a:avLst/>
          </a:prstGeom>
        </p:spPr>
      </p:pic>
      <p:sp>
        <p:nvSpPr>
          <p:cNvPr id="4" name="ZoneTexte 3">
            <a:extLst>
              <a:ext uri="{FF2B5EF4-FFF2-40B4-BE49-F238E27FC236}">
                <a16:creationId xmlns:a16="http://schemas.microsoft.com/office/drawing/2014/main" id="{71F5FF93-CE56-4972-891B-D1DD05499AF6}"/>
              </a:ext>
            </a:extLst>
          </p:cNvPr>
          <p:cNvSpPr txBox="1"/>
          <p:nvPr/>
        </p:nvSpPr>
        <p:spPr>
          <a:xfrm>
            <a:off x="3308446" y="6534834"/>
            <a:ext cx="6087051" cy="646331"/>
          </a:xfrm>
          <a:prstGeom prst="rect">
            <a:avLst/>
          </a:prstGeom>
          <a:noFill/>
        </p:spPr>
        <p:txBody>
          <a:bodyPr wrap="none" rtlCol="0">
            <a:spAutoFit/>
          </a:bodyPr>
          <a:lstStyle/>
          <a:p>
            <a:r>
              <a:rPr lang="fr-FR" dirty="0"/>
              <a:t>Anne PRIOLET, Coach CT &amp; consultante pour </a:t>
            </a:r>
            <a:r>
              <a:rPr lang="fr-FR" dirty="0" err="1"/>
              <a:t>Grape</a:t>
            </a:r>
            <a:r>
              <a:rPr lang="fr-FR" dirty="0"/>
              <a:t> Innovations</a:t>
            </a:r>
          </a:p>
          <a:p>
            <a:endParaRPr lang="fr-FR" dirty="0"/>
          </a:p>
        </p:txBody>
      </p:sp>
      <p:pic>
        <p:nvPicPr>
          <p:cNvPr id="13314" name="Image 3">
            <a:extLst>
              <a:ext uri="{FF2B5EF4-FFF2-40B4-BE49-F238E27FC236}">
                <a16:creationId xmlns:a16="http://schemas.microsoft.com/office/drawing/2014/main" id="{9D0B1D71-30A3-4D78-AAB3-8F42DCE429F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63" y="4763"/>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6629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28CCB7-F95A-40AC-89BF-BAB0020BC186}"/>
              </a:ext>
            </a:extLst>
          </p:cNvPr>
          <p:cNvSpPr>
            <a:spLocks noGrp="1"/>
          </p:cNvSpPr>
          <p:nvPr>
            <p:ph type="title"/>
          </p:nvPr>
        </p:nvSpPr>
        <p:spPr/>
        <p:txBody>
          <a:bodyPr/>
          <a:lstStyle/>
          <a:p>
            <a:r>
              <a:rPr lang="fr-FR" dirty="0"/>
              <a:t>Les enjeux de la communication au sein d’une équipe de travail</a:t>
            </a:r>
          </a:p>
        </p:txBody>
      </p:sp>
      <p:sp>
        <p:nvSpPr>
          <p:cNvPr id="3" name="Espace réservé du contenu 2">
            <a:extLst>
              <a:ext uri="{FF2B5EF4-FFF2-40B4-BE49-F238E27FC236}">
                <a16:creationId xmlns:a16="http://schemas.microsoft.com/office/drawing/2014/main" id="{A51AF2A9-05B9-4CFB-AF10-77B81EB6B280}"/>
              </a:ext>
            </a:extLst>
          </p:cNvPr>
          <p:cNvSpPr>
            <a:spLocks noGrp="1"/>
          </p:cNvSpPr>
          <p:nvPr>
            <p:ph idx="1"/>
          </p:nvPr>
        </p:nvSpPr>
        <p:spPr/>
        <p:txBody>
          <a:bodyPr/>
          <a:lstStyle/>
          <a:p>
            <a:pPr marL="0" indent="0">
              <a:buNone/>
            </a:pPr>
            <a:r>
              <a:rPr lang="fr-FR" dirty="0"/>
              <a:t>L’enjeu de la communication est de faire en sorte que ces 2  JE collaborent</a:t>
            </a:r>
          </a:p>
          <a:p>
            <a:pPr marL="0" indent="0">
              <a:buNone/>
            </a:pPr>
            <a:endParaRPr lang="fr-FR" dirty="0"/>
          </a:p>
        </p:txBody>
      </p:sp>
      <p:graphicFrame>
        <p:nvGraphicFramePr>
          <p:cNvPr id="4" name="Diagramme 3">
            <a:extLst>
              <a:ext uri="{FF2B5EF4-FFF2-40B4-BE49-F238E27FC236}">
                <a16:creationId xmlns:a16="http://schemas.microsoft.com/office/drawing/2014/main" id="{1FD8D1BC-9258-4639-9188-6CA5EA38A8EF}"/>
              </a:ext>
            </a:extLst>
          </p:cNvPr>
          <p:cNvGraphicFramePr/>
          <p:nvPr>
            <p:extLst>
              <p:ext uri="{D42A27DB-BD31-4B8C-83A1-F6EECF244321}">
                <p14:modId xmlns:p14="http://schemas.microsoft.com/office/powerpoint/2010/main" val="706603118"/>
              </p:ext>
            </p:extLst>
          </p:nvPr>
        </p:nvGraphicFramePr>
        <p:xfrm>
          <a:off x="2853171" y="2568734"/>
          <a:ext cx="8306059" cy="40007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oneTexte 4">
            <a:extLst>
              <a:ext uri="{FF2B5EF4-FFF2-40B4-BE49-F238E27FC236}">
                <a16:creationId xmlns:a16="http://schemas.microsoft.com/office/drawing/2014/main" id="{C3F4F25B-2E8C-44F2-B1DD-D08B6C971760}"/>
              </a:ext>
            </a:extLst>
          </p:cNvPr>
          <p:cNvSpPr txBox="1"/>
          <p:nvPr/>
        </p:nvSpPr>
        <p:spPr>
          <a:xfrm>
            <a:off x="470517" y="3355759"/>
            <a:ext cx="4030462" cy="3447098"/>
          </a:xfrm>
          <a:prstGeom prst="rect">
            <a:avLst/>
          </a:prstGeom>
          <a:noFill/>
        </p:spPr>
        <p:txBody>
          <a:bodyPr wrap="square" rtlCol="0">
            <a:spAutoFit/>
          </a:bodyPr>
          <a:lstStyle/>
          <a:p>
            <a:r>
              <a:rPr lang="fr-FR" sz="2000" dirty="0">
                <a:solidFill>
                  <a:srgbClr val="C00000"/>
                </a:solidFill>
              </a:rPr>
              <a:t>Le passage du Je au nous ne se décrète pas. Dans une unité de travail, chacun peut faire sa tache mais le travail d’équipe consiste à mettre en œuvre ses compétences, sa force de travail, ses caractéristiques personnelles pour collaborer à un objectif commun (nous tous) dans un environnement qui nous dépasse.</a:t>
            </a:r>
          </a:p>
          <a:p>
            <a:endParaRPr lang="fr-FR" dirty="0"/>
          </a:p>
        </p:txBody>
      </p:sp>
      <p:pic>
        <p:nvPicPr>
          <p:cNvPr id="3074" name="Image 3">
            <a:extLst>
              <a:ext uri="{FF2B5EF4-FFF2-40B4-BE49-F238E27FC236}">
                <a16:creationId xmlns:a16="http://schemas.microsoft.com/office/drawing/2014/main" id="{C2CD9901-9603-4B42-8D8B-E391E6CDB47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63" y="4763"/>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5641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Connecteur : en arc 1">
            <a:extLst>
              <a:ext uri="{FF2B5EF4-FFF2-40B4-BE49-F238E27FC236}">
                <a16:creationId xmlns:a16="http://schemas.microsoft.com/office/drawing/2014/main" id="{7792F22D-97D5-4E43-AA5A-F0C84534B265}"/>
              </a:ext>
            </a:extLst>
          </p:cNvPr>
          <p:cNvCxnSpPr/>
          <p:nvPr/>
        </p:nvCxnSpPr>
        <p:spPr>
          <a:xfrm flipV="1">
            <a:off x="1188720" y="1637665"/>
            <a:ext cx="7597140" cy="3169920"/>
          </a:xfrm>
          <a:prstGeom prst="curvedConnector3">
            <a:avLst>
              <a:gd name="adj1" fmla="val 31714"/>
            </a:avLst>
          </a:prstGeom>
          <a:ln>
            <a:tailEnd type="triangle"/>
          </a:ln>
        </p:spPr>
        <p:style>
          <a:lnRef idx="1">
            <a:schemeClr val="accent1"/>
          </a:lnRef>
          <a:fillRef idx="0">
            <a:schemeClr val="accent1"/>
          </a:fillRef>
          <a:effectRef idx="0">
            <a:schemeClr val="accent1"/>
          </a:effectRef>
          <a:fontRef idx="minor">
            <a:schemeClr val="tx1"/>
          </a:fontRef>
        </p:style>
      </p:cxnSp>
      <p:pic>
        <p:nvPicPr>
          <p:cNvPr id="3" name="Graphique 7" descr="Engrenage">
            <a:extLst>
              <a:ext uri="{FF2B5EF4-FFF2-40B4-BE49-F238E27FC236}">
                <a16:creationId xmlns:a16="http://schemas.microsoft.com/office/drawing/2014/main" id="{AEA3CAE3-CD4B-43F9-ACAE-62E77935C5EC}"/>
              </a:ext>
            </a:extLst>
          </p:cNvPr>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9120" y="4320540"/>
            <a:ext cx="411480" cy="411480"/>
          </a:xfrm>
          <a:prstGeom prst="rect">
            <a:avLst/>
          </a:prstGeom>
        </p:spPr>
      </p:pic>
      <p:pic>
        <p:nvPicPr>
          <p:cNvPr id="4" name="Graphique 8" descr="Engrenage">
            <a:extLst>
              <a:ext uri="{FF2B5EF4-FFF2-40B4-BE49-F238E27FC236}">
                <a16:creationId xmlns:a16="http://schemas.microsoft.com/office/drawing/2014/main" id="{4087C91E-5B10-4DAE-BB16-54A8456344DD}"/>
              </a:ext>
            </a:extLst>
          </p:cNvPr>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69315" y="3828415"/>
            <a:ext cx="411480" cy="411480"/>
          </a:xfrm>
          <a:prstGeom prst="rect">
            <a:avLst/>
          </a:prstGeom>
        </p:spPr>
      </p:pic>
      <p:pic>
        <p:nvPicPr>
          <p:cNvPr id="5" name="Graphique 12" descr="Engrenage">
            <a:extLst>
              <a:ext uri="{FF2B5EF4-FFF2-40B4-BE49-F238E27FC236}">
                <a16:creationId xmlns:a16="http://schemas.microsoft.com/office/drawing/2014/main" id="{E0ABD161-1659-49A7-93CB-223AFBC0754F}"/>
              </a:ext>
            </a:extLst>
          </p:cNvPr>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11580" y="4282440"/>
            <a:ext cx="411480" cy="411480"/>
          </a:xfrm>
          <a:prstGeom prst="rect">
            <a:avLst/>
          </a:prstGeom>
        </p:spPr>
      </p:pic>
      <p:pic>
        <p:nvPicPr>
          <p:cNvPr id="6" name="Graphique 13" descr="Engrenage">
            <a:extLst>
              <a:ext uri="{FF2B5EF4-FFF2-40B4-BE49-F238E27FC236}">
                <a16:creationId xmlns:a16="http://schemas.microsoft.com/office/drawing/2014/main" id="{88633745-5DF8-4E61-9032-ADFCA41A7A52}"/>
              </a:ext>
            </a:extLst>
          </p:cNvPr>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99160" y="4815840"/>
            <a:ext cx="411480" cy="411480"/>
          </a:xfrm>
          <a:prstGeom prst="rect">
            <a:avLst/>
          </a:prstGeom>
        </p:spPr>
      </p:pic>
      <p:sp>
        <p:nvSpPr>
          <p:cNvPr id="7" name="Zone de texte 2">
            <a:extLst>
              <a:ext uri="{FF2B5EF4-FFF2-40B4-BE49-F238E27FC236}">
                <a16:creationId xmlns:a16="http://schemas.microsoft.com/office/drawing/2014/main" id="{B2DA3890-5818-43A1-92D6-61FBB422109C}"/>
              </a:ext>
            </a:extLst>
          </p:cNvPr>
          <p:cNvSpPr txBox="1">
            <a:spLocks noChangeArrowheads="1"/>
          </p:cNvSpPr>
          <p:nvPr/>
        </p:nvSpPr>
        <p:spPr bwMode="auto">
          <a:xfrm>
            <a:off x="150177" y="2709069"/>
            <a:ext cx="2320925" cy="107721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Avant de former une équipe les membres constitue une collection d’individus</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graphicFrame>
        <p:nvGraphicFramePr>
          <p:cNvPr id="8" name="Diagramme 7">
            <a:extLst>
              <a:ext uri="{FF2B5EF4-FFF2-40B4-BE49-F238E27FC236}">
                <a16:creationId xmlns:a16="http://schemas.microsoft.com/office/drawing/2014/main" id="{0F30EF39-5AA0-45C5-822D-DE3343FFC469}"/>
              </a:ext>
            </a:extLst>
          </p:cNvPr>
          <p:cNvGraphicFramePr/>
          <p:nvPr/>
        </p:nvGraphicFramePr>
        <p:xfrm>
          <a:off x="3276600" y="2057400"/>
          <a:ext cx="1981200" cy="9677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Text Box 6">
            <a:extLst>
              <a:ext uri="{FF2B5EF4-FFF2-40B4-BE49-F238E27FC236}">
                <a16:creationId xmlns:a16="http://schemas.microsoft.com/office/drawing/2014/main" id="{414CD3C3-61D7-495F-BDA6-F9375EEEEE45}"/>
              </a:ext>
            </a:extLst>
          </p:cNvPr>
          <p:cNvSpPr txBox="1">
            <a:spLocks noChangeArrowheads="1"/>
          </p:cNvSpPr>
          <p:nvPr/>
        </p:nvSpPr>
        <p:spPr bwMode="auto">
          <a:xfrm>
            <a:off x="3942857" y="3157855"/>
            <a:ext cx="3529030" cy="156966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 constitution d’une équipe passe par l’accord entre les membres sur les </a:t>
            </a: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a:t>
            </a:r>
            <a:r>
              <a:rPr kumimoji="0" lang="fr-FR" altLang="fr-FR"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bjectifs, l’organisation, les </a:t>
            </a: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t>
            </a:r>
            <a:r>
              <a:rPr kumimoji="0" lang="fr-FR" altLang="fr-FR"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ègles de fonctionnement et notamment le </a:t>
            </a: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t>
            </a:r>
            <a:r>
              <a:rPr kumimoji="0" lang="fr-FR" altLang="fr-FR"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eadership. C’est ce qu’on appelle la phase de </a:t>
            </a:r>
            <a:r>
              <a:rPr kumimoji="0" lang="fr-FR" altLang="fr-FR" sz="1600" b="0" i="0" u="none" strike="noStrike" cap="none" normalizeH="0" baseline="0" dirty="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CONTRÔLE</a:t>
            </a:r>
            <a:endParaRPr kumimoji="0" lang="fr-FR" altLang="fr-FR" sz="1600" b="0" i="0" u="none" strike="noStrike" cap="none" normalizeH="0" baseline="0" dirty="0">
              <a:ln>
                <a:noFill/>
              </a:ln>
              <a:solidFill>
                <a:schemeClr val="tx1"/>
              </a:solidFill>
              <a:effectLst/>
              <a:latin typeface="Arial" panose="020B0604020202020204" pitchFamily="34" charset="0"/>
            </a:endParaRPr>
          </a:p>
        </p:txBody>
      </p:sp>
      <p:sp>
        <p:nvSpPr>
          <p:cNvPr id="10" name="Text Box 7">
            <a:extLst>
              <a:ext uri="{FF2B5EF4-FFF2-40B4-BE49-F238E27FC236}">
                <a16:creationId xmlns:a16="http://schemas.microsoft.com/office/drawing/2014/main" id="{12BE4EA2-BE19-48E9-820D-BD865AC45DED}"/>
              </a:ext>
            </a:extLst>
          </p:cNvPr>
          <p:cNvSpPr txBox="1">
            <a:spLocks noChangeArrowheads="1"/>
          </p:cNvSpPr>
          <p:nvPr/>
        </p:nvSpPr>
        <p:spPr bwMode="auto">
          <a:xfrm>
            <a:off x="363983" y="5437346"/>
            <a:ext cx="3578874" cy="107721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La première phase du travail est celle de </a:t>
            </a:r>
            <a:r>
              <a:rPr lang="fr-FR" altLang="fr-FR" sz="1600" dirty="0">
                <a:solidFill>
                  <a:srgbClr val="FF0000"/>
                </a:solidFill>
                <a:latin typeface="Calibri" panose="020F0502020204030204" pitchFamily="34" charset="0"/>
                <a:cs typeface="Times New Roman" panose="02020603050405020304" pitchFamily="18" charset="0"/>
              </a:rPr>
              <a:t>l’INCLUSION </a:t>
            </a:r>
            <a:r>
              <a:rPr kumimoji="0" lang="fr-FR" altLang="fr-FR"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qui permet à chacun de se sentir reconnu et accepté (compétences, qualités, besoins, peurs,…)</a:t>
            </a:r>
            <a:endParaRPr kumimoji="0" lang="fr-FR" altLang="fr-FR" sz="1600" b="0" i="0" u="none" strike="noStrike" cap="none" normalizeH="0" baseline="0" dirty="0">
              <a:ln>
                <a:noFill/>
              </a:ln>
              <a:solidFill>
                <a:schemeClr val="tx1"/>
              </a:solidFill>
              <a:effectLst/>
              <a:latin typeface="Arial" panose="020B0604020202020204" pitchFamily="34" charset="0"/>
            </a:endParaRPr>
          </a:p>
        </p:txBody>
      </p:sp>
      <p:sp>
        <p:nvSpPr>
          <p:cNvPr id="11" name="Text Box 9">
            <a:extLst>
              <a:ext uri="{FF2B5EF4-FFF2-40B4-BE49-F238E27FC236}">
                <a16:creationId xmlns:a16="http://schemas.microsoft.com/office/drawing/2014/main" id="{A151665F-47C6-43C7-95BF-C7CB58929074}"/>
              </a:ext>
            </a:extLst>
          </p:cNvPr>
          <p:cNvSpPr txBox="1">
            <a:spLocks noChangeArrowheads="1"/>
          </p:cNvSpPr>
          <p:nvPr/>
        </p:nvSpPr>
        <p:spPr bwMode="auto">
          <a:xfrm>
            <a:off x="7670007" y="1950468"/>
            <a:ext cx="3869990" cy="181588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L’équipe constituée a expérimenté sa performance. Elle peut donc décider de se séparer (équipe projet) ou de poursuivre (équipe de travail) en développant de nouvelles idées, de nouveau projets. C’est la phase dite de </a:t>
            </a:r>
            <a:r>
              <a:rPr kumimoji="0" lang="fr-FR" altLang="fr-FR" sz="1600" b="0" i="0" u="none" strike="noStrike" cap="none" normalizeH="0" baseline="0" dirty="0">
                <a:ln>
                  <a:noFill/>
                </a:ln>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DECLUSION</a:t>
            </a:r>
            <a:r>
              <a:rPr kumimoji="0" lang="fr-FR" altLang="fr-FR"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(fin du projet) ou d’</a:t>
            </a:r>
            <a:r>
              <a:rPr kumimoji="0" lang="fr-FR" altLang="fr-FR" sz="1600" b="0" i="0" u="none" strike="noStrike" cap="none" normalizeH="0" baseline="0" dirty="0">
                <a:ln>
                  <a:noFill/>
                </a:ln>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OUVERTURE</a:t>
            </a:r>
            <a:endParaRPr kumimoji="0" lang="fr-FR" altLang="fr-FR" sz="1600" b="0" i="0" u="none" strike="noStrike" cap="none" normalizeH="0" baseline="0" dirty="0">
              <a:ln>
                <a:noFill/>
              </a:ln>
              <a:solidFill>
                <a:schemeClr val="tx1"/>
              </a:solidFill>
              <a:effectLst/>
              <a:latin typeface="Arial" panose="020B0604020202020204" pitchFamily="34" charset="0"/>
            </a:endParaRPr>
          </a:p>
        </p:txBody>
      </p:sp>
      <p:sp>
        <p:nvSpPr>
          <p:cNvPr id="12" name="Rectangle 11">
            <a:extLst>
              <a:ext uri="{FF2B5EF4-FFF2-40B4-BE49-F238E27FC236}">
                <a16:creationId xmlns:a16="http://schemas.microsoft.com/office/drawing/2014/main" id="{4BC67E5B-101C-4D3A-9A95-2CD5315719DE}"/>
              </a:ext>
            </a:extLst>
          </p:cNvPr>
          <p:cNvSpPr>
            <a:spLocks noChangeArrowheads="1"/>
          </p:cNvSpPr>
          <p:nvPr/>
        </p:nvSpPr>
        <p:spPr bwMode="auto">
          <a:xfrm>
            <a:off x="2358683" y="-25439"/>
            <a:ext cx="6523452"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28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LES ÉTAPES DE CROISSANCE D’UNE EQUIPE</a:t>
            </a:r>
          </a:p>
          <a:p>
            <a:pPr marL="0" marR="0" lvl="0" indent="0" algn="ctr" defTabSz="914400" rtl="0" eaLnBrk="0" fontAlgn="base" latinLnBrk="0" hangingPunct="0">
              <a:lnSpc>
                <a:spcPct val="100000"/>
              </a:lnSpc>
              <a:spcBef>
                <a:spcPct val="0"/>
              </a:spcBef>
              <a:spcAft>
                <a:spcPct val="0"/>
              </a:spcAft>
              <a:buClrTx/>
              <a:buSzTx/>
              <a:buFontTx/>
              <a:buNone/>
              <a:tabLst/>
            </a:pPr>
            <a:r>
              <a:rPr lang="fr-FR" altLang="fr-FR" sz="2800" dirty="0">
                <a:cs typeface="Times New Roman" panose="02020603050405020304" pitchFamily="18" charset="0"/>
              </a:rPr>
              <a:t>Selon Will Schultz (L’élément humain)</a:t>
            </a:r>
            <a:endParaRPr kumimoji="0" lang="fr-FR" altLang="fr-FR" sz="280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13" name="Rectangle 12">
            <a:extLst>
              <a:ext uri="{FF2B5EF4-FFF2-40B4-BE49-F238E27FC236}">
                <a16:creationId xmlns:a16="http://schemas.microsoft.com/office/drawing/2014/main" id="{4C8101F8-5685-42AB-BB9C-B94123DC088E}"/>
              </a:ext>
            </a:extLst>
          </p:cNvPr>
          <p:cNvSpPr>
            <a:spLocks noChangeArrowheads="1"/>
          </p:cNvSpPr>
          <p:nvPr/>
        </p:nvSpPr>
        <p:spPr bwMode="auto">
          <a:xfrm>
            <a:off x="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fr-FR" altLang="fr-FR" sz="1800" b="0" i="0" u="none" strike="noStrike" cap="none" normalizeH="0" baseline="0">
                <a:ln>
                  <a:noFill/>
                </a:ln>
                <a:solidFill>
                  <a:schemeClr val="tx1"/>
                </a:solidFill>
                <a:effectLst/>
                <a:latin typeface="Arial" panose="020B0604020202020204" pitchFamily="34" charset="0"/>
              </a:rPr>
            </a:br>
            <a:endParaRPr kumimoji="0" lang="fr-FR" altLang="fr-F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4" name="Rectangle 14">
            <a:extLst>
              <a:ext uri="{FF2B5EF4-FFF2-40B4-BE49-F238E27FC236}">
                <a16:creationId xmlns:a16="http://schemas.microsoft.com/office/drawing/2014/main" id="{AF1F36CD-4FF4-41AC-9B13-F4BD3C464C63}"/>
              </a:ext>
            </a:extLst>
          </p:cNvPr>
          <p:cNvSpPr>
            <a:spLocks noChangeArrowheads="1"/>
          </p:cNvSpPr>
          <p:nvPr/>
        </p:nvSpPr>
        <p:spPr bwMode="auto">
          <a:xfrm>
            <a:off x="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fr-FR" altLang="fr-FR"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kumimoji="0" lang="fr-FR" altLang="fr-FR"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5" name="Rectangle 17">
            <a:extLst>
              <a:ext uri="{FF2B5EF4-FFF2-40B4-BE49-F238E27FC236}">
                <a16:creationId xmlns:a16="http://schemas.microsoft.com/office/drawing/2014/main" id="{5F3DFD30-FADD-4F82-9153-54D4C45C13A6}"/>
              </a:ext>
            </a:extLst>
          </p:cNvPr>
          <p:cNvSpPr>
            <a:spLocks noChangeArrowheads="1"/>
          </p:cNvSpPr>
          <p:nvPr/>
        </p:nvSpPr>
        <p:spPr bwMode="auto">
          <a:xfrm>
            <a:off x="0" y="457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6" name="Rectangle 19">
            <a:extLst>
              <a:ext uri="{FF2B5EF4-FFF2-40B4-BE49-F238E27FC236}">
                <a16:creationId xmlns:a16="http://schemas.microsoft.com/office/drawing/2014/main" id="{6A9A5624-41DC-47A8-BDD6-2310ACDBD7D5}"/>
              </a:ext>
            </a:extLst>
          </p:cNvPr>
          <p:cNvSpPr>
            <a:spLocks noChangeArrowheads="1"/>
          </p:cNvSpPr>
          <p:nvPr/>
        </p:nvSpPr>
        <p:spPr bwMode="auto">
          <a:xfrm>
            <a:off x="0" y="914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7" name="Rectangle 20">
            <a:extLst>
              <a:ext uri="{FF2B5EF4-FFF2-40B4-BE49-F238E27FC236}">
                <a16:creationId xmlns:a16="http://schemas.microsoft.com/office/drawing/2014/main" id="{4AC742E5-4B7B-449B-AB2D-637CDB6436CC}"/>
              </a:ext>
            </a:extLst>
          </p:cNvPr>
          <p:cNvSpPr>
            <a:spLocks noChangeArrowheads="1"/>
          </p:cNvSpPr>
          <p:nvPr/>
        </p:nvSpPr>
        <p:spPr bwMode="auto">
          <a:xfrm>
            <a:off x="0" y="1371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fr-FR" altLang="fr-FR"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kumimoji="0" lang="fr-FR" altLang="fr-FR" sz="1800" b="0" i="0" u="none" strike="noStrike" cap="none" normalizeH="0" baseline="0">
              <a:ln>
                <a:noFill/>
              </a:ln>
              <a:solidFill>
                <a:schemeClr val="tx1"/>
              </a:solidFill>
              <a:effectLst/>
              <a:latin typeface="Arial" panose="020B0604020202020204" pitchFamily="34" charset="0"/>
            </a:endParaRPr>
          </a:p>
        </p:txBody>
      </p:sp>
      <p:pic>
        <p:nvPicPr>
          <p:cNvPr id="19" name="Graphique 18" descr="Engrenages">
            <a:extLst>
              <a:ext uri="{FF2B5EF4-FFF2-40B4-BE49-F238E27FC236}">
                <a16:creationId xmlns:a16="http://schemas.microsoft.com/office/drawing/2014/main" id="{63281F36-CF2C-4721-A0E8-35AE560C9CA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069580" y="1078508"/>
            <a:ext cx="914400" cy="914400"/>
          </a:xfrm>
          <a:prstGeom prst="rect">
            <a:avLst/>
          </a:prstGeom>
        </p:spPr>
      </p:pic>
      <p:pic>
        <p:nvPicPr>
          <p:cNvPr id="20" name="Graphique 19" descr="Engrenages">
            <a:extLst>
              <a:ext uri="{FF2B5EF4-FFF2-40B4-BE49-F238E27FC236}">
                <a16:creationId xmlns:a16="http://schemas.microsoft.com/office/drawing/2014/main" id="{C922957B-EB18-4E4F-BBBB-4ADBC403A854}"/>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535436" y="1021020"/>
            <a:ext cx="914400" cy="914400"/>
          </a:xfrm>
          <a:prstGeom prst="rect">
            <a:avLst/>
          </a:prstGeom>
        </p:spPr>
      </p:pic>
      <p:pic>
        <p:nvPicPr>
          <p:cNvPr id="4098" name="Image 3">
            <a:extLst>
              <a:ext uri="{FF2B5EF4-FFF2-40B4-BE49-F238E27FC236}">
                <a16:creationId xmlns:a16="http://schemas.microsoft.com/office/drawing/2014/main" id="{9C14F632-477E-49F2-A483-8042EF1E16FD}"/>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763" y="4763"/>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6155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D44B7DE-2546-4F66-ADA6-C8A633DAC08E}"/>
              </a:ext>
            </a:extLst>
          </p:cNvPr>
          <p:cNvSpPr/>
          <p:nvPr/>
        </p:nvSpPr>
        <p:spPr>
          <a:xfrm>
            <a:off x="807867" y="1669608"/>
            <a:ext cx="11097087" cy="5090496"/>
          </a:xfrm>
          <a:prstGeom prst="rect">
            <a:avLst/>
          </a:prstGeom>
        </p:spPr>
        <p:txBody>
          <a:bodyPr wrap="square">
            <a:spAutoFit/>
          </a:bodyPr>
          <a:lstStyle/>
          <a:p>
            <a:pPr>
              <a:lnSpc>
                <a:spcPct val="107000"/>
              </a:lnSpc>
              <a:spcAft>
                <a:spcPts val="800"/>
              </a:spcAft>
              <a:tabLst>
                <a:tab pos="3756660" algn="l"/>
              </a:tabLst>
            </a:pPr>
            <a:r>
              <a:rPr lang="fr-FR" sz="2400" dirty="0">
                <a:latin typeface="Calibri" panose="020F0502020204030204" pitchFamily="34" charset="0"/>
                <a:ea typeface="Calibri" panose="020F0502020204030204" pitchFamily="34" charset="0"/>
                <a:cs typeface="Times New Roman" panose="02020603050405020304" pitchFamily="18" charset="0"/>
              </a:rPr>
              <a:t>Cela nécessite que chaque JE se sente : </a:t>
            </a:r>
          </a:p>
          <a:p>
            <a:pPr lvl="0">
              <a:lnSpc>
                <a:spcPct val="107000"/>
              </a:lnSpc>
              <a:spcAft>
                <a:spcPts val="0"/>
              </a:spcAft>
              <a:tabLst>
                <a:tab pos="3756660" algn="l"/>
              </a:tabLst>
            </a:pPr>
            <a:r>
              <a:rPr lang="fr-FR"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Reconnu par les autres</a:t>
            </a:r>
          </a:p>
          <a:p>
            <a:pPr marL="342900" lvl="0" indent="-342900">
              <a:lnSpc>
                <a:spcPct val="107000"/>
              </a:lnSpc>
              <a:spcAft>
                <a:spcPts val="0"/>
              </a:spcAft>
              <a:buFont typeface="Wingdings" panose="05000000000000000000" pitchFamily="2" charset="2"/>
              <a:buChar char=""/>
              <a:tabLst>
                <a:tab pos="3756660" algn="l"/>
              </a:tabLst>
            </a:pPr>
            <a:r>
              <a:rPr lang="fr-FR" sz="2400" dirty="0">
                <a:latin typeface="Calibri" panose="020F0502020204030204" pitchFamily="34" charset="0"/>
                <a:ea typeface="Calibri" panose="020F0502020204030204" pitchFamily="34" charset="0"/>
                <a:cs typeface="Times New Roman" panose="02020603050405020304" pitchFamily="18" charset="0"/>
              </a:rPr>
              <a:t>Tu es là // Je suis vu</a:t>
            </a:r>
          </a:p>
          <a:p>
            <a:pPr lvl="0">
              <a:lnSpc>
                <a:spcPct val="107000"/>
              </a:lnSpc>
              <a:spcAft>
                <a:spcPts val="0"/>
              </a:spcAft>
              <a:tabLst>
                <a:tab pos="3756660" algn="l"/>
              </a:tabLst>
            </a:pP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tabLst>
                <a:tab pos="3756660" algn="l"/>
              </a:tabLst>
            </a:pPr>
            <a:r>
              <a:rPr lang="fr-FR"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Accueilli de manière bienveillante</a:t>
            </a:r>
          </a:p>
          <a:p>
            <a:pPr marL="342900" lvl="0" indent="-342900">
              <a:lnSpc>
                <a:spcPct val="107000"/>
              </a:lnSpc>
              <a:spcAft>
                <a:spcPts val="0"/>
              </a:spcAft>
              <a:buFont typeface="Wingdings" panose="05000000000000000000" pitchFamily="2" charset="2"/>
              <a:buChar char=""/>
              <a:tabLst>
                <a:tab pos="3756660" algn="l"/>
              </a:tabLst>
            </a:pPr>
            <a:r>
              <a:rPr lang="fr-FR" sz="2400" dirty="0">
                <a:latin typeface="Calibri" panose="020F0502020204030204" pitchFamily="34" charset="0"/>
                <a:ea typeface="Calibri" panose="020F0502020204030204" pitchFamily="34" charset="0"/>
                <a:cs typeface="Times New Roman" panose="02020603050405020304" pitchFamily="18" charset="0"/>
              </a:rPr>
              <a:t>Je suis content de te voir (ou de tout autre chose relative à la personne)</a:t>
            </a:r>
          </a:p>
          <a:p>
            <a:pPr marL="342900" lvl="0" indent="-342900">
              <a:lnSpc>
                <a:spcPct val="107000"/>
              </a:lnSpc>
              <a:spcAft>
                <a:spcPts val="0"/>
              </a:spcAft>
              <a:buFont typeface="Wingdings" panose="05000000000000000000" pitchFamily="2" charset="2"/>
              <a:buChar char=""/>
              <a:tabLst>
                <a:tab pos="3756660" algn="l"/>
              </a:tabLst>
            </a:pPr>
            <a:r>
              <a:rPr lang="fr-FR" sz="2400" dirty="0">
                <a:latin typeface="Calibri" panose="020F0502020204030204" pitchFamily="34" charset="0"/>
                <a:ea typeface="Calibri" panose="020F0502020204030204" pitchFamily="34" charset="0"/>
                <a:cs typeface="Times New Roman" panose="02020603050405020304" pitchFamily="18" charset="0"/>
              </a:rPr>
              <a:t>Comment te sens-tu aujourd’hui ?</a:t>
            </a:r>
          </a:p>
          <a:p>
            <a:pPr marL="342900" lvl="0" indent="-342900">
              <a:lnSpc>
                <a:spcPct val="107000"/>
              </a:lnSpc>
              <a:spcAft>
                <a:spcPts val="800"/>
              </a:spcAft>
              <a:buFont typeface="Wingdings" panose="05000000000000000000" pitchFamily="2" charset="2"/>
              <a:buChar char=""/>
              <a:tabLst>
                <a:tab pos="3756660" algn="l"/>
              </a:tabLst>
            </a:pPr>
            <a:r>
              <a:rPr lang="fr-FR" sz="2400" dirty="0">
                <a:latin typeface="Calibri" panose="020F0502020204030204" pitchFamily="34" charset="0"/>
                <a:ea typeface="Calibri" panose="020F0502020204030204" pitchFamily="34" charset="0"/>
                <a:cs typeface="Times New Roman" panose="02020603050405020304" pitchFamily="18" charset="0"/>
              </a:rPr>
              <a:t>Comment vois-tu le travail que nous avons fait ensemble hier ? Celui que nous devons faire aujourd’hui ?...</a:t>
            </a:r>
          </a:p>
          <a:p>
            <a:pPr lvl="0">
              <a:lnSpc>
                <a:spcPct val="107000"/>
              </a:lnSpc>
              <a:spcAft>
                <a:spcPts val="800"/>
              </a:spcAft>
              <a:tabLst>
                <a:tab pos="3756660" algn="l"/>
              </a:tabLst>
            </a:pPr>
            <a:r>
              <a:rPr lang="fr-FR"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Pris en compte dans la </a:t>
            </a:r>
            <a:r>
              <a:rPr lang="fr-FR" sz="2400" dirty="0" err="1">
                <a:solidFill>
                  <a:srgbClr val="C00000"/>
                </a:solidFill>
                <a:latin typeface="Calibri" panose="020F0502020204030204" pitchFamily="34" charset="0"/>
                <a:ea typeface="Calibri" panose="020F0502020204030204" pitchFamily="34" charset="0"/>
                <a:cs typeface="Times New Roman" panose="02020603050405020304" pitchFamily="18" charset="0"/>
              </a:rPr>
              <a:t>gobalité</a:t>
            </a:r>
            <a:r>
              <a:rPr lang="fr-FR"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de sa personne</a:t>
            </a:r>
          </a:p>
          <a:p>
            <a:r>
              <a:rPr lang="fr-FR" sz="2400" dirty="0">
                <a:latin typeface="Calibri" panose="020F0502020204030204" pitchFamily="34" charset="0"/>
                <a:ea typeface="Calibri" panose="020F0502020204030204" pitchFamily="34" charset="0"/>
                <a:cs typeface="Times New Roman" panose="02020603050405020304" pitchFamily="18" charset="0"/>
              </a:rPr>
              <a:t>C’est la fonction d’inclusion. JE se sent inclus quand il se sent accueilli dans sa tête, dans son cœur et dans son corps</a:t>
            </a:r>
            <a:endParaRPr lang="fr-FR" sz="2400" dirty="0"/>
          </a:p>
        </p:txBody>
      </p:sp>
      <p:pic>
        <p:nvPicPr>
          <p:cNvPr id="5122" name="Image 3">
            <a:extLst>
              <a:ext uri="{FF2B5EF4-FFF2-40B4-BE49-F238E27FC236}">
                <a16:creationId xmlns:a16="http://schemas.microsoft.com/office/drawing/2014/main" id="{03362EB7-9706-4E92-8755-DBB6CF5853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367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E02DBE-4FDE-4196-A899-C353E230DEB0}"/>
              </a:ext>
            </a:extLst>
          </p:cNvPr>
          <p:cNvSpPr>
            <a:spLocks noGrp="1"/>
          </p:cNvSpPr>
          <p:nvPr>
            <p:ph type="title"/>
          </p:nvPr>
        </p:nvSpPr>
        <p:spPr/>
        <p:txBody>
          <a:bodyPr/>
          <a:lstStyle/>
          <a:p>
            <a:pPr algn="ctr"/>
            <a:r>
              <a:rPr lang="fr-FR" b="1" dirty="0"/>
              <a:t>Précisions</a:t>
            </a:r>
          </a:p>
        </p:txBody>
      </p:sp>
      <p:graphicFrame>
        <p:nvGraphicFramePr>
          <p:cNvPr id="3" name="Diagramme 2">
            <a:extLst>
              <a:ext uri="{FF2B5EF4-FFF2-40B4-BE49-F238E27FC236}">
                <a16:creationId xmlns:a16="http://schemas.microsoft.com/office/drawing/2014/main" id="{6429F730-1524-4935-AEE0-19FAD8123EFA}"/>
              </a:ext>
            </a:extLst>
          </p:cNvPr>
          <p:cNvGraphicFramePr/>
          <p:nvPr>
            <p:extLst>
              <p:ext uri="{D42A27DB-BD31-4B8C-83A1-F6EECF244321}">
                <p14:modId xmlns:p14="http://schemas.microsoft.com/office/powerpoint/2010/main" val="31990296"/>
              </p:ext>
            </p:extLst>
          </p:nvPr>
        </p:nvGraphicFramePr>
        <p:xfrm>
          <a:off x="838200" y="1439333"/>
          <a:ext cx="10241132"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60087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E8BB6D-DAB3-44B5-BBD0-6D8B02BC7F7D}"/>
              </a:ext>
            </a:extLst>
          </p:cNvPr>
          <p:cNvSpPr>
            <a:spLocks noGrp="1"/>
          </p:cNvSpPr>
          <p:nvPr>
            <p:ph type="title"/>
          </p:nvPr>
        </p:nvSpPr>
        <p:spPr>
          <a:xfrm>
            <a:off x="838200" y="121285"/>
            <a:ext cx="10515600" cy="622427"/>
          </a:xfrm>
        </p:spPr>
        <p:txBody>
          <a:bodyPr>
            <a:normAutofit fontScale="90000"/>
          </a:bodyPr>
          <a:lstStyle/>
          <a:p>
            <a:pPr algn="ctr"/>
            <a:r>
              <a:rPr lang="fr-FR" b="1" dirty="0"/>
              <a:t>Les états du moi intérieur</a:t>
            </a:r>
          </a:p>
        </p:txBody>
      </p:sp>
      <p:sp>
        <p:nvSpPr>
          <p:cNvPr id="4" name="Organigramme : Connecteur 3">
            <a:extLst>
              <a:ext uri="{FF2B5EF4-FFF2-40B4-BE49-F238E27FC236}">
                <a16:creationId xmlns:a16="http://schemas.microsoft.com/office/drawing/2014/main" id="{BAEBF798-A87F-439B-82B1-C1EB09E59767}"/>
              </a:ext>
            </a:extLst>
          </p:cNvPr>
          <p:cNvSpPr/>
          <p:nvPr/>
        </p:nvSpPr>
        <p:spPr>
          <a:xfrm>
            <a:off x="4565016" y="1240329"/>
            <a:ext cx="2458700" cy="156448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Organigramme : Connecteur 6">
            <a:extLst>
              <a:ext uri="{FF2B5EF4-FFF2-40B4-BE49-F238E27FC236}">
                <a16:creationId xmlns:a16="http://schemas.microsoft.com/office/drawing/2014/main" id="{21C60D84-2482-4BC4-A975-2FFE589F6E48}"/>
              </a:ext>
            </a:extLst>
          </p:cNvPr>
          <p:cNvSpPr/>
          <p:nvPr/>
        </p:nvSpPr>
        <p:spPr>
          <a:xfrm>
            <a:off x="4565016" y="2804811"/>
            <a:ext cx="2458700" cy="156448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Organigramme : Connecteur 7">
            <a:extLst>
              <a:ext uri="{FF2B5EF4-FFF2-40B4-BE49-F238E27FC236}">
                <a16:creationId xmlns:a16="http://schemas.microsoft.com/office/drawing/2014/main" id="{2575009A-1B6E-4DFD-8D47-485E78CFF05C}"/>
              </a:ext>
            </a:extLst>
          </p:cNvPr>
          <p:cNvSpPr/>
          <p:nvPr/>
        </p:nvSpPr>
        <p:spPr>
          <a:xfrm>
            <a:off x="4565016" y="4369293"/>
            <a:ext cx="2458700" cy="156448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a:extLst>
              <a:ext uri="{FF2B5EF4-FFF2-40B4-BE49-F238E27FC236}">
                <a16:creationId xmlns:a16="http://schemas.microsoft.com/office/drawing/2014/main" id="{C7BDD617-BD2E-4DAA-A6A5-821C13C30EBA}"/>
              </a:ext>
            </a:extLst>
          </p:cNvPr>
          <p:cNvSpPr/>
          <p:nvPr/>
        </p:nvSpPr>
        <p:spPr>
          <a:xfrm>
            <a:off x="719091" y="1071654"/>
            <a:ext cx="3746377" cy="156448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2400" dirty="0"/>
              <a:t>Normatif</a:t>
            </a:r>
          </a:p>
          <a:p>
            <a:r>
              <a:rPr lang="fr-FR" sz="2000" dirty="0">
                <a:solidFill>
                  <a:srgbClr val="00B050"/>
                </a:solidFill>
              </a:rPr>
              <a:t>+ celui qui donne les limites</a:t>
            </a:r>
          </a:p>
          <a:p>
            <a:r>
              <a:rPr lang="fr-FR" sz="2000" dirty="0">
                <a:solidFill>
                  <a:srgbClr val="FF0000"/>
                </a:solidFill>
              </a:rPr>
              <a:t>- Persécuteur : cherche les coupables et non les solutions </a:t>
            </a:r>
          </a:p>
        </p:txBody>
      </p:sp>
      <p:sp>
        <p:nvSpPr>
          <p:cNvPr id="9" name="ZoneTexte 8">
            <a:extLst>
              <a:ext uri="{FF2B5EF4-FFF2-40B4-BE49-F238E27FC236}">
                <a16:creationId xmlns:a16="http://schemas.microsoft.com/office/drawing/2014/main" id="{B29218D4-C059-4244-A3D9-9E9D3ECD2D10}"/>
              </a:ext>
            </a:extLst>
          </p:cNvPr>
          <p:cNvSpPr txBox="1"/>
          <p:nvPr/>
        </p:nvSpPr>
        <p:spPr>
          <a:xfrm>
            <a:off x="5260020" y="1694081"/>
            <a:ext cx="1207362" cy="523220"/>
          </a:xfrm>
          <a:prstGeom prst="rect">
            <a:avLst/>
          </a:prstGeom>
          <a:noFill/>
        </p:spPr>
        <p:txBody>
          <a:bodyPr wrap="square" rtlCol="0">
            <a:spAutoFit/>
          </a:bodyPr>
          <a:lstStyle/>
          <a:p>
            <a:r>
              <a:rPr lang="fr-FR" sz="2800" dirty="0"/>
              <a:t>Parent</a:t>
            </a:r>
          </a:p>
        </p:txBody>
      </p:sp>
      <p:sp>
        <p:nvSpPr>
          <p:cNvPr id="10" name="ZoneTexte 9">
            <a:extLst>
              <a:ext uri="{FF2B5EF4-FFF2-40B4-BE49-F238E27FC236}">
                <a16:creationId xmlns:a16="http://schemas.microsoft.com/office/drawing/2014/main" id="{63C646A8-CD92-42C1-9259-2BBA0CA3310E}"/>
              </a:ext>
            </a:extLst>
          </p:cNvPr>
          <p:cNvSpPr txBox="1"/>
          <p:nvPr/>
        </p:nvSpPr>
        <p:spPr>
          <a:xfrm>
            <a:off x="5190685" y="3303647"/>
            <a:ext cx="1207362" cy="523220"/>
          </a:xfrm>
          <a:prstGeom prst="rect">
            <a:avLst/>
          </a:prstGeom>
          <a:noFill/>
        </p:spPr>
        <p:txBody>
          <a:bodyPr wrap="square" rtlCol="0">
            <a:spAutoFit/>
          </a:bodyPr>
          <a:lstStyle/>
          <a:p>
            <a:r>
              <a:rPr lang="fr-FR" sz="2800" dirty="0"/>
              <a:t>Adulte</a:t>
            </a:r>
          </a:p>
        </p:txBody>
      </p:sp>
      <p:sp>
        <p:nvSpPr>
          <p:cNvPr id="11" name="ZoneTexte 10">
            <a:extLst>
              <a:ext uri="{FF2B5EF4-FFF2-40B4-BE49-F238E27FC236}">
                <a16:creationId xmlns:a16="http://schemas.microsoft.com/office/drawing/2014/main" id="{82A7BB32-C8B4-473C-8E0A-02EC5A28B292}"/>
              </a:ext>
            </a:extLst>
          </p:cNvPr>
          <p:cNvSpPr txBox="1"/>
          <p:nvPr/>
        </p:nvSpPr>
        <p:spPr>
          <a:xfrm>
            <a:off x="5190685" y="4838611"/>
            <a:ext cx="985422" cy="461665"/>
          </a:xfrm>
          <a:prstGeom prst="rect">
            <a:avLst/>
          </a:prstGeom>
          <a:noFill/>
        </p:spPr>
        <p:txBody>
          <a:bodyPr wrap="square" rtlCol="0">
            <a:spAutoFit/>
          </a:bodyPr>
          <a:lstStyle/>
          <a:p>
            <a:r>
              <a:rPr lang="fr-FR" sz="2400" dirty="0"/>
              <a:t>Enfant</a:t>
            </a:r>
          </a:p>
        </p:txBody>
      </p:sp>
      <p:sp>
        <p:nvSpPr>
          <p:cNvPr id="13" name="Rectangle 12">
            <a:extLst>
              <a:ext uri="{FF2B5EF4-FFF2-40B4-BE49-F238E27FC236}">
                <a16:creationId xmlns:a16="http://schemas.microsoft.com/office/drawing/2014/main" id="{C61BAF1D-9920-45DB-B5E5-22DD15A4E900}"/>
              </a:ext>
            </a:extLst>
          </p:cNvPr>
          <p:cNvSpPr/>
          <p:nvPr/>
        </p:nvSpPr>
        <p:spPr>
          <a:xfrm>
            <a:off x="7162386" y="1071654"/>
            <a:ext cx="3746377" cy="156448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2400" dirty="0"/>
              <a:t>Nourricier</a:t>
            </a:r>
          </a:p>
          <a:p>
            <a:r>
              <a:rPr lang="fr-FR" sz="2000" dirty="0">
                <a:solidFill>
                  <a:srgbClr val="00B050"/>
                </a:solidFill>
              </a:rPr>
              <a:t>+ celui qui autorise</a:t>
            </a:r>
          </a:p>
          <a:p>
            <a:r>
              <a:rPr lang="fr-FR" sz="2000" dirty="0">
                <a:solidFill>
                  <a:srgbClr val="FF0000"/>
                </a:solidFill>
              </a:rPr>
              <a:t>- Sauveteur : prend en charge les besoins de l’autre sans son avis</a:t>
            </a:r>
          </a:p>
        </p:txBody>
      </p:sp>
      <p:sp>
        <p:nvSpPr>
          <p:cNvPr id="14" name="Rectangle 13">
            <a:extLst>
              <a:ext uri="{FF2B5EF4-FFF2-40B4-BE49-F238E27FC236}">
                <a16:creationId xmlns:a16="http://schemas.microsoft.com/office/drawing/2014/main" id="{70D85230-ED15-435B-B6F8-A3F38B05A43E}"/>
              </a:ext>
            </a:extLst>
          </p:cNvPr>
          <p:cNvSpPr/>
          <p:nvPr/>
        </p:nvSpPr>
        <p:spPr>
          <a:xfrm>
            <a:off x="719091" y="2804811"/>
            <a:ext cx="3746377" cy="141705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2400" dirty="0">
                <a:solidFill>
                  <a:srgbClr val="00B050"/>
                </a:solidFill>
              </a:rPr>
              <a:t>Tient compte de la réalité interne et externe</a:t>
            </a:r>
            <a:endParaRPr lang="fr-FR" sz="2000" dirty="0">
              <a:solidFill>
                <a:srgbClr val="00B050"/>
              </a:solidFill>
            </a:endParaRPr>
          </a:p>
        </p:txBody>
      </p:sp>
      <p:sp>
        <p:nvSpPr>
          <p:cNvPr id="15" name="Rectangle 14">
            <a:extLst>
              <a:ext uri="{FF2B5EF4-FFF2-40B4-BE49-F238E27FC236}">
                <a16:creationId xmlns:a16="http://schemas.microsoft.com/office/drawing/2014/main" id="{BADA0052-E712-4FD1-8AE9-224C0892BF4A}"/>
              </a:ext>
            </a:extLst>
          </p:cNvPr>
          <p:cNvSpPr/>
          <p:nvPr/>
        </p:nvSpPr>
        <p:spPr>
          <a:xfrm>
            <a:off x="7162386" y="2804811"/>
            <a:ext cx="3746377" cy="141705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2400" dirty="0">
                <a:solidFill>
                  <a:srgbClr val="FF0000"/>
                </a:solidFill>
              </a:rPr>
              <a:t>Adulte exclusif et/ou contaminé</a:t>
            </a:r>
            <a:endParaRPr lang="fr-FR" sz="2000" dirty="0">
              <a:solidFill>
                <a:srgbClr val="FF0000"/>
              </a:solidFill>
            </a:endParaRPr>
          </a:p>
        </p:txBody>
      </p:sp>
      <p:sp>
        <p:nvSpPr>
          <p:cNvPr id="16" name="Rectangle 15">
            <a:extLst>
              <a:ext uri="{FF2B5EF4-FFF2-40B4-BE49-F238E27FC236}">
                <a16:creationId xmlns:a16="http://schemas.microsoft.com/office/drawing/2014/main" id="{C82530FB-D050-4AAB-9673-2112B9BE6882}"/>
              </a:ext>
            </a:extLst>
          </p:cNvPr>
          <p:cNvSpPr/>
          <p:nvPr/>
        </p:nvSpPr>
        <p:spPr>
          <a:xfrm>
            <a:off x="740220" y="4390540"/>
            <a:ext cx="3746377" cy="156448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2400" dirty="0"/>
              <a:t>Libre</a:t>
            </a:r>
          </a:p>
          <a:p>
            <a:pPr marL="342900" indent="-342900">
              <a:buFontTx/>
              <a:buChar char="-"/>
            </a:pPr>
            <a:r>
              <a:rPr lang="fr-FR" sz="2000" dirty="0">
                <a:solidFill>
                  <a:srgbClr val="00B050"/>
                </a:solidFill>
              </a:rPr>
              <a:t>Socialement approprié </a:t>
            </a:r>
          </a:p>
          <a:p>
            <a:pPr marL="342900" indent="-342900">
              <a:buFontTx/>
              <a:buChar char="-"/>
            </a:pPr>
            <a:r>
              <a:rPr lang="fr-FR" sz="2000" dirty="0">
                <a:solidFill>
                  <a:srgbClr val="00B050"/>
                </a:solidFill>
              </a:rPr>
              <a:t>Spontané, créatif,…</a:t>
            </a:r>
          </a:p>
          <a:p>
            <a:pPr marL="342900" indent="-342900">
              <a:buFontTx/>
              <a:buChar char="-"/>
            </a:pPr>
            <a:r>
              <a:rPr lang="fr-FR" sz="2000" dirty="0">
                <a:solidFill>
                  <a:srgbClr val="00B050"/>
                </a:solidFill>
              </a:rPr>
              <a:t>Lutte contre l’arbitraire</a:t>
            </a:r>
          </a:p>
        </p:txBody>
      </p:sp>
      <p:sp>
        <p:nvSpPr>
          <p:cNvPr id="17" name="Rectangle 16">
            <a:extLst>
              <a:ext uri="{FF2B5EF4-FFF2-40B4-BE49-F238E27FC236}">
                <a16:creationId xmlns:a16="http://schemas.microsoft.com/office/drawing/2014/main" id="{EA110A00-2572-4FD9-8E02-1F5DB650DB51}"/>
              </a:ext>
            </a:extLst>
          </p:cNvPr>
          <p:cNvSpPr/>
          <p:nvPr/>
        </p:nvSpPr>
        <p:spPr>
          <a:xfrm>
            <a:off x="7162386" y="4369293"/>
            <a:ext cx="3746377" cy="156448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fr-FR" sz="2400" dirty="0">
                <a:solidFill>
                  <a:schemeClr val="tx1"/>
                </a:solidFill>
              </a:rPr>
              <a:t>Rebelle</a:t>
            </a:r>
            <a:r>
              <a:rPr lang="fr-FR" sz="2400" dirty="0">
                <a:solidFill>
                  <a:srgbClr val="FF0000"/>
                </a:solidFill>
              </a:rPr>
              <a:t> : </a:t>
            </a:r>
            <a:r>
              <a:rPr lang="fr-FR" sz="2000" dirty="0">
                <a:solidFill>
                  <a:srgbClr val="FF0000"/>
                </a:solidFill>
              </a:rPr>
              <a:t>Ne respecte pas le contrat social</a:t>
            </a:r>
          </a:p>
          <a:p>
            <a:r>
              <a:rPr lang="fr-FR" sz="2400" dirty="0">
                <a:solidFill>
                  <a:schemeClr val="tx1"/>
                </a:solidFill>
              </a:rPr>
              <a:t>Hérisson</a:t>
            </a:r>
            <a:r>
              <a:rPr lang="fr-FR" sz="2000" dirty="0">
                <a:solidFill>
                  <a:srgbClr val="FF0000"/>
                </a:solidFill>
              </a:rPr>
              <a:t> : opposition </a:t>
            </a:r>
            <a:r>
              <a:rPr lang="fr-FR" sz="2000" dirty="0" err="1">
                <a:solidFill>
                  <a:srgbClr val="FF0000"/>
                </a:solidFill>
              </a:rPr>
              <a:t>systémati-que</a:t>
            </a:r>
            <a:r>
              <a:rPr lang="fr-FR" sz="2000" dirty="0">
                <a:solidFill>
                  <a:srgbClr val="FF0000"/>
                </a:solidFill>
              </a:rPr>
              <a:t>, victime, persécuteur…</a:t>
            </a:r>
          </a:p>
          <a:p>
            <a:r>
              <a:rPr lang="fr-FR" sz="2400" dirty="0">
                <a:solidFill>
                  <a:schemeClr val="tx1"/>
                </a:solidFill>
              </a:rPr>
              <a:t>Soumis</a:t>
            </a:r>
            <a:r>
              <a:rPr lang="fr-FR" sz="2000" dirty="0">
                <a:solidFill>
                  <a:schemeClr val="tx1"/>
                </a:solidFill>
              </a:rPr>
              <a:t> </a:t>
            </a:r>
            <a:r>
              <a:rPr lang="fr-FR" sz="2000" dirty="0">
                <a:solidFill>
                  <a:srgbClr val="FF0000"/>
                </a:solidFill>
              </a:rPr>
              <a:t>: donneur de leçon,…</a:t>
            </a:r>
          </a:p>
        </p:txBody>
      </p:sp>
      <p:pic>
        <p:nvPicPr>
          <p:cNvPr id="14338" name="Image 3">
            <a:extLst>
              <a:ext uri="{FF2B5EF4-FFF2-40B4-BE49-F238E27FC236}">
                <a16:creationId xmlns:a16="http://schemas.microsoft.com/office/drawing/2014/main" id="{4A233693-3F31-4FA5-8828-EE29E00958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2915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9C9B8A-87D3-4CE4-8F0E-5CAD1A641F79}"/>
              </a:ext>
            </a:extLst>
          </p:cNvPr>
          <p:cNvSpPr>
            <a:spLocks noGrp="1"/>
          </p:cNvSpPr>
          <p:nvPr>
            <p:ph type="title"/>
          </p:nvPr>
        </p:nvSpPr>
        <p:spPr>
          <a:xfrm>
            <a:off x="855964" y="101467"/>
            <a:ext cx="10515600" cy="1325563"/>
          </a:xfrm>
        </p:spPr>
        <p:txBody>
          <a:bodyPr>
            <a:normAutofit fontScale="90000"/>
          </a:bodyPr>
          <a:lstStyle/>
          <a:p>
            <a:pPr algn="ctr"/>
            <a:r>
              <a:rPr lang="fr-FR" dirty="0" err="1"/>
              <a:t>Prince.sse.s</a:t>
            </a:r>
            <a:r>
              <a:rPr lang="fr-FR" dirty="0"/>
              <a:t> / Masques / Crapauds : </a:t>
            </a:r>
            <a:br>
              <a:rPr lang="fr-FR" dirty="0"/>
            </a:br>
            <a:r>
              <a:rPr lang="fr-FR" dirty="0"/>
              <a:t>Les positions de vie et leurs effets dans la relation.</a:t>
            </a:r>
          </a:p>
        </p:txBody>
      </p:sp>
      <p:pic>
        <p:nvPicPr>
          <p:cNvPr id="1026" name="Picture 2" descr="RÃ©sultat de recherche d'images pour &quot;superwoman dessin&quot;">
            <a:extLst>
              <a:ext uri="{FF2B5EF4-FFF2-40B4-BE49-F238E27FC236}">
                <a16:creationId xmlns:a16="http://schemas.microsoft.com/office/drawing/2014/main" id="{B20F242F-1963-4BA1-8C8D-F3783779B0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171" y="1546749"/>
            <a:ext cx="1325563" cy="132556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RÃ©sultat de recherche d'images pour &quot;crapaud dessin&quot;">
            <a:extLst>
              <a:ext uri="{FF2B5EF4-FFF2-40B4-BE49-F238E27FC236}">
                <a16:creationId xmlns:a16="http://schemas.microsoft.com/office/drawing/2014/main" id="{F2F6BB7A-3466-45CF-9D03-518F73F905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900000">
            <a:off x="8699379" y="1420250"/>
            <a:ext cx="2104746" cy="157855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arnaval de Venise dÃ©corÃ©, masque de bouffon avec des cloches et des paillettes, illustration de vecteur de style croquis isolÃ© sur fond marron. Dessin rÃ©aliste de carnaval Ã  la main, masque vÃ©nitien avec des cloches Banque d'images - 81131548">
            <a:extLst>
              <a:ext uri="{FF2B5EF4-FFF2-40B4-BE49-F238E27FC236}">
                <a16:creationId xmlns:a16="http://schemas.microsoft.com/office/drawing/2014/main" id="{2FE251AD-0A64-4687-A7F8-F6A33254D37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5419" y="1419493"/>
            <a:ext cx="1452819" cy="1452819"/>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2" descr="RÃ©sultat de recherche d'images pour &quot;superwoman dessin&quot;">
            <a:extLst>
              <a:ext uri="{FF2B5EF4-FFF2-40B4-BE49-F238E27FC236}">
                <a16:creationId xmlns:a16="http://schemas.microsoft.com/office/drawing/2014/main" id="{012CCFF7-717A-4A50-9B85-5907E3E0E0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885" y="4850722"/>
            <a:ext cx="1325563" cy="1325563"/>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8" descr="Carnaval de Venise dÃ©corÃ©, masque de bouffon avec des cloches et des paillettes, illustration de vecteur de style croquis isolÃ© sur fond marron. Dessin rÃ©aliste de carnaval Ã  la main, masque vÃ©nitien avec des cloches Banque d'images - 81131548">
            <a:extLst>
              <a:ext uri="{FF2B5EF4-FFF2-40B4-BE49-F238E27FC236}">
                <a16:creationId xmlns:a16="http://schemas.microsoft.com/office/drawing/2014/main" id="{1A311B6B-EA3F-4F33-9F2A-635E183F40F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5419" y="4976945"/>
            <a:ext cx="1423855" cy="1423855"/>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6" descr="RÃ©sultat de recherche d'images pour &quot;crapaud dessin&quot;">
            <a:extLst>
              <a:ext uri="{FF2B5EF4-FFF2-40B4-BE49-F238E27FC236}">
                <a16:creationId xmlns:a16="http://schemas.microsoft.com/office/drawing/2014/main" id="{51C62570-9748-40EE-888F-B961313AE3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59288" y="1420249"/>
            <a:ext cx="2104746" cy="1578559"/>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6" descr="RÃ©sultat de recherche d'images pour &quot;crapaud dessin&quot;">
            <a:extLst>
              <a:ext uri="{FF2B5EF4-FFF2-40B4-BE49-F238E27FC236}">
                <a16:creationId xmlns:a16="http://schemas.microsoft.com/office/drawing/2014/main" id="{F90D82D7-FFBA-4BB3-99A3-DB9E51250A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58925" y="4724223"/>
            <a:ext cx="2104746" cy="1578559"/>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RÃ©sultat de recherche d'images pour &quot;emoticone dessin&quot;">
            <a:extLst>
              <a:ext uri="{FF2B5EF4-FFF2-40B4-BE49-F238E27FC236}">
                <a16:creationId xmlns:a16="http://schemas.microsoft.com/office/drawing/2014/main" id="{1FF68286-AB90-41CA-A58D-9ED11E5FFF6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6640" y="3151209"/>
            <a:ext cx="2525903" cy="147478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RÃ©sultat de recherche d'images pour &quot;emoticone dessin&quot;">
            <a:extLst>
              <a:ext uri="{FF2B5EF4-FFF2-40B4-BE49-F238E27FC236}">
                <a16:creationId xmlns:a16="http://schemas.microsoft.com/office/drawing/2014/main" id="{64554D40-13BB-4FBA-9E2C-7AADF7E831F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77423" y="3221595"/>
            <a:ext cx="1468475" cy="146847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RÃ©sultat de recherche d'images pour &quot;emoticone dessin&quot;">
            <a:extLst>
              <a:ext uri="{FF2B5EF4-FFF2-40B4-BE49-F238E27FC236}">
                <a16:creationId xmlns:a16="http://schemas.microsoft.com/office/drawing/2014/main" id="{7EAF3392-F235-4653-87EB-C13A8C7146B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27658" y="3114151"/>
            <a:ext cx="2619375" cy="1743075"/>
          </a:xfrm>
          <a:prstGeom prst="rect">
            <a:avLst/>
          </a:prstGeom>
          <a:noFill/>
          <a:extLst>
            <a:ext uri="{909E8E84-426E-40DD-AFC4-6F175D3DCCD1}">
              <a14:hiddenFill xmlns:a14="http://schemas.microsoft.com/office/drawing/2010/main">
                <a:solidFill>
                  <a:srgbClr val="FFFFFF"/>
                </a:solidFill>
              </a14:hiddenFill>
            </a:ext>
          </a:extLst>
        </p:spPr>
      </p:pic>
      <p:cxnSp>
        <p:nvCxnSpPr>
          <p:cNvPr id="28" name="Connecteur : en arc 27">
            <a:extLst>
              <a:ext uri="{FF2B5EF4-FFF2-40B4-BE49-F238E27FC236}">
                <a16:creationId xmlns:a16="http://schemas.microsoft.com/office/drawing/2014/main" id="{ADFE6450-7169-4FCE-902F-78751C64F28D}"/>
              </a:ext>
            </a:extLst>
          </p:cNvPr>
          <p:cNvCxnSpPr>
            <a:stCxn id="1026" idx="1"/>
            <a:endCxn id="35" idx="1"/>
          </p:cNvCxnSpPr>
          <p:nvPr/>
        </p:nvCxnSpPr>
        <p:spPr>
          <a:xfrm rot="10800000" flipH="1" flipV="1">
            <a:off x="627171" y="2209530"/>
            <a:ext cx="20714" cy="3303973"/>
          </a:xfrm>
          <a:prstGeom prst="curvedConnector3">
            <a:avLst>
              <a:gd name="adj1" fmla="val -2817935"/>
            </a:avLst>
          </a:prstGeom>
          <a:ln>
            <a:headEnd type="triangle"/>
            <a:tailEnd type="triangle"/>
          </a:ln>
          <a:effectLst>
            <a:glow rad="2286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47" name="Connecteur : en arc 46">
            <a:extLst>
              <a:ext uri="{FF2B5EF4-FFF2-40B4-BE49-F238E27FC236}">
                <a16:creationId xmlns:a16="http://schemas.microsoft.com/office/drawing/2014/main" id="{09CF2FEA-BC85-4438-AACA-F99EDF2FEC48}"/>
              </a:ext>
            </a:extLst>
          </p:cNvPr>
          <p:cNvCxnSpPr/>
          <p:nvPr/>
        </p:nvCxnSpPr>
        <p:spPr>
          <a:xfrm rot="10800000" flipH="1" flipV="1">
            <a:off x="4625419" y="2209529"/>
            <a:ext cx="20714" cy="3303973"/>
          </a:xfrm>
          <a:prstGeom prst="curvedConnector3">
            <a:avLst>
              <a:gd name="adj1" fmla="val -2817935"/>
            </a:avLst>
          </a:prstGeom>
          <a:ln>
            <a:headEnd type="triangle"/>
            <a:tailEnd type="triangle"/>
          </a:ln>
          <a:effectLst>
            <a:glow rad="635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48" name="Connecteur : en arc 47">
            <a:extLst>
              <a:ext uri="{FF2B5EF4-FFF2-40B4-BE49-F238E27FC236}">
                <a16:creationId xmlns:a16="http://schemas.microsoft.com/office/drawing/2014/main" id="{F29BEAC2-23B0-485F-9081-9E3705BBB900}"/>
              </a:ext>
            </a:extLst>
          </p:cNvPr>
          <p:cNvCxnSpPr/>
          <p:nvPr/>
        </p:nvCxnSpPr>
        <p:spPr>
          <a:xfrm rot="10800000" flipH="1" flipV="1">
            <a:off x="10970201" y="2042334"/>
            <a:ext cx="20714" cy="3303973"/>
          </a:xfrm>
          <a:prstGeom prst="curvedConnector3">
            <a:avLst>
              <a:gd name="adj1" fmla="val 3696529"/>
            </a:avLst>
          </a:prstGeom>
          <a:ln>
            <a:headEnd type="triangle"/>
            <a:tailEnd type="triangle"/>
          </a:ln>
          <a:effectLst>
            <a:glow rad="101600">
              <a:srgbClr val="FF0000">
                <a:alpha val="60000"/>
              </a:srgbClr>
            </a:glow>
          </a:effectLst>
        </p:spPr>
        <p:style>
          <a:lnRef idx="1">
            <a:schemeClr val="accent1"/>
          </a:lnRef>
          <a:fillRef idx="0">
            <a:schemeClr val="accent1"/>
          </a:fillRef>
          <a:effectRef idx="0">
            <a:schemeClr val="accent1"/>
          </a:effectRef>
          <a:fontRef idx="minor">
            <a:schemeClr val="tx1"/>
          </a:fontRef>
        </p:style>
      </p:cxnSp>
      <p:pic>
        <p:nvPicPr>
          <p:cNvPr id="10242" name="Image 3">
            <a:extLst>
              <a:ext uri="{FF2B5EF4-FFF2-40B4-BE49-F238E27FC236}">
                <a16:creationId xmlns:a16="http://schemas.microsoft.com/office/drawing/2014/main" id="{351A920E-BFDF-4012-9143-64470149BC1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63" y="4763"/>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ZoneTexte 2">
            <a:extLst>
              <a:ext uri="{FF2B5EF4-FFF2-40B4-BE49-F238E27FC236}">
                <a16:creationId xmlns:a16="http://schemas.microsoft.com/office/drawing/2014/main" id="{24FD6067-BFAF-4035-82FD-029FD1265766}"/>
              </a:ext>
            </a:extLst>
          </p:cNvPr>
          <p:cNvSpPr txBox="1"/>
          <p:nvPr/>
        </p:nvSpPr>
        <p:spPr>
          <a:xfrm>
            <a:off x="627169" y="2796858"/>
            <a:ext cx="1263415" cy="369332"/>
          </a:xfrm>
          <a:prstGeom prst="rect">
            <a:avLst/>
          </a:prstGeom>
          <a:noFill/>
        </p:spPr>
        <p:txBody>
          <a:bodyPr wrap="square" rtlCol="0">
            <a:spAutoFit/>
          </a:bodyPr>
          <a:lstStyle/>
          <a:p>
            <a:r>
              <a:rPr lang="fr-FR" dirty="0"/>
              <a:t>Je suis OK</a:t>
            </a:r>
          </a:p>
        </p:txBody>
      </p:sp>
      <p:sp>
        <p:nvSpPr>
          <p:cNvPr id="19" name="ZoneTexte 18">
            <a:extLst>
              <a:ext uri="{FF2B5EF4-FFF2-40B4-BE49-F238E27FC236}">
                <a16:creationId xmlns:a16="http://schemas.microsoft.com/office/drawing/2014/main" id="{9C73004B-8397-4551-A741-52F28EFF494F}"/>
              </a:ext>
            </a:extLst>
          </p:cNvPr>
          <p:cNvSpPr txBox="1"/>
          <p:nvPr/>
        </p:nvSpPr>
        <p:spPr>
          <a:xfrm>
            <a:off x="698765" y="6176285"/>
            <a:ext cx="1120221" cy="369332"/>
          </a:xfrm>
          <a:prstGeom prst="rect">
            <a:avLst/>
          </a:prstGeom>
          <a:noFill/>
        </p:spPr>
        <p:txBody>
          <a:bodyPr wrap="square">
            <a:spAutoFit/>
          </a:bodyPr>
          <a:lstStyle/>
          <a:p>
            <a:r>
              <a:rPr lang="fr-FR" dirty="0"/>
              <a:t>Je suis OK</a:t>
            </a:r>
          </a:p>
        </p:txBody>
      </p:sp>
      <p:sp>
        <p:nvSpPr>
          <p:cNvPr id="5" name="ZoneTexte 4">
            <a:extLst>
              <a:ext uri="{FF2B5EF4-FFF2-40B4-BE49-F238E27FC236}">
                <a16:creationId xmlns:a16="http://schemas.microsoft.com/office/drawing/2014/main" id="{C91570FF-D648-400B-A0A1-4F22769C0564}"/>
              </a:ext>
            </a:extLst>
          </p:cNvPr>
          <p:cNvSpPr txBox="1"/>
          <p:nvPr/>
        </p:nvSpPr>
        <p:spPr>
          <a:xfrm>
            <a:off x="4617666" y="2866466"/>
            <a:ext cx="1751707" cy="369332"/>
          </a:xfrm>
          <a:prstGeom prst="rect">
            <a:avLst/>
          </a:prstGeom>
          <a:noFill/>
        </p:spPr>
        <p:txBody>
          <a:bodyPr wrap="square" rtlCol="0">
            <a:spAutoFit/>
          </a:bodyPr>
          <a:lstStyle/>
          <a:p>
            <a:r>
              <a:rPr lang="fr-FR" dirty="0"/>
              <a:t>Je joue mon rôle</a:t>
            </a:r>
          </a:p>
        </p:txBody>
      </p:sp>
      <p:sp>
        <p:nvSpPr>
          <p:cNvPr id="24" name="ZoneTexte 23">
            <a:extLst>
              <a:ext uri="{FF2B5EF4-FFF2-40B4-BE49-F238E27FC236}">
                <a16:creationId xmlns:a16="http://schemas.microsoft.com/office/drawing/2014/main" id="{0A4C7A99-9EA4-4D29-BB58-0CAA380D651E}"/>
              </a:ext>
            </a:extLst>
          </p:cNvPr>
          <p:cNvSpPr txBox="1"/>
          <p:nvPr/>
        </p:nvSpPr>
        <p:spPr>
          <a:xfrm>
            <a:off x="4546131" y="6359681"/>
            <a:ext cx="1829316" cy="369332"/>
          </a:xfrm>
          <a:prstGeom prst="rect">
            <a:avLst/>
          </a:prstGeom>
          <a:noFill/>
        </p:spPr>
        <p:txBody>
          <a:bodyPr wrap="square">
            <a:spAutoFit/>
          </a:bodyPr>
          <a:lstStyle/>
          <a:p>
            <a:r>
              <a:rPr lang="fr-FR" dirty="0"/>
              <a:t>Je joue mon rôle</a:t>
            </a:r>
          </a:p>
        </p:txBody>
      </p:sp>
      <p:sp>
        <p:nvSpPr>
          <p:cNvPr id="8" name="ZoneTexte 7">
            <a:extLst>
              <a:ext uri="{FF2B5EF4-FFF2-40B4-BE49-F238E27FC236}">
                <a16:creationId xmlns:a16="http://schemas.microsoft.com/office/drawing/2014/main" id="{F15C7127-4471-4BAF-87E8-C78349E6F97A}"/>
              </a:ext>
            </a:extLst>
          </p:cNvPr>
          <p:cNvSpPr txBox="1"/>
          <p:nvPr/>
        </p:nvSpPr>
        <p:spPr>
          <a:xfrm flipH="1">
            <a:off x="9096454" y="2826022"/>
            <a:ext cx="1867579" cy="369332"/>
          </a:xfrm>
          <a:prstGeom prst="rect">
            <a:avLst/>
          </a:prstGeom>
          <a:noFill/>
        </p:spPr>
        <p:txBody>
          <a:bodyPr wrap="square" rtlCol="0">
            <a:spAutoFit/>
          </a:bodyPr>
          <a:lstStyle/>
          <a:p>
            <a:r>
              <a:rPr lang="fr-FR" dirty="0"/>
              <a:t>Je ne suis pas OK</a:t>
            </a:r>
          </a:p>
        </p:txBody>
      </p:sp>
      <p:sp>
        <p:nvSpPr>
          <p:cNvPr id="27" name="ZoneTexte 26">
            <a:extLst>
              <a:ext uri="{FF2B5EF4-FFF2-40B4-BE49-F238E27FC236}">
                <a16:creationId xmlns:a16="http://schemas.microsoft.com/office/drawing/2014/main" id="{6310E737-D79D-4E85-9C98-4DB029DDED76}"/>
              </a:ext>
            </a:extLst>
          </p:cNvPr>
          <p:cNvSpPr txBox="1"/>
          <p:nvPr/>
        </p:nvSpPr>
        <p:spPr>
          <a:xfrm>
            <a:off x="9182884" y="5990349"/>
            <a:ext cx="1912180" cy="369332"/>
          </a:xfrm>
          <a:prstGeom prst="rect">
            <a:avLst/>
          </a:prstGeom>
          <a:noFill/>
        </p:spPr>
        <p:txBody>
          <a:bodyPr wrap="square">
            <a:spAutoFit/>
          </a:bodyPr>
          <a:lstStyle/>
          <a:p>
            <a:r>
              <a:rPr lang="fr-FR" dirty="0"/>
              <a:t>Je ne suis pas OK</a:t>
            </a:r>
          </a:p>
        </p:txBody>
      </p:sp>
    </p:spTree>
    <p:extLst>
      <p:ext uri="{BB962C8B-B14F-4D97-AF65-F5344CB8AC3E}">
        <p14:creationId xmlns:p14="http://schemas.microsoft.com/office/powerpoint/2010/main" val="3351879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B633C1-39F5-4D50-89FA-93C9815E52F2}"/>
              </a:ext>
            </a:extLst>
          </p:cNvPr>
          <p:cNvSpPr>
            <a:spLocks noGrp="1"/>
          </p:cNvSpPr>
          <p:nvPr>
            <p:ph type="title"/>
          </p:nvPr>
        </p:nvSpPr>
        <p:spPr>
          <a:xfrm>
            <a:off x="838200" y="245041"/>
            <a:ext cx="10515600" cy="753461"/>
          </a:xfrm>
        </p:spPr>
        <p:txBody>
          <a:bodyPr/>
          <a:lstStyle/>
          <a:p>
            <a:pPr algn="ctr"/>
            <a:r>
              <a:rPr lang="fr-FR" dirty="0"/>
              <a:t>Freins pour la communication</a:t>
            </a:r>
          </a:p>
        </p:txBody>
      </p:sp>
      <p:pic>
        <p:nvPicPr>
          <p:cNvPr id="2050" name="Picture 2" descr="Résultat de recherche d'images pour &quot;peur dessin&quot;">
            <a:extLst>
              <a:ext uri="{FF2B5EF4-FFF2-40B4-BE49-F238E27FC236}">
                <a16:creationId xmlns:a16="http://schemas.microsoft.com/office/drawing/2014/main" id="{CDA5827B-4ED5-4ED4-8DF0-F9882926965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565483"/>
            <a:ext cx="528535" cy="1017919"/>
          </a:xfrm>
          <a:prstGeom prst="rect">
            <a:avLst/>
          </a:prstGeom>
          <a:noFill/>
          <a:extLst>
            <a:ext uri="{909E8E84-426E-40DD-AFC4-6F175D3DCCD1}">
              <a14:hiddenFill xmlns:a14="http://schemas.microsoft.com/office/drawing/2010/main">
                <a:solidFill>
                  <a:srgbClr val="FFFFFF"/>
                </a:solidFill>
              </a14:hiddenFill>
            </a:ext>
          </a:extLst>
        </p:spPr>
      </p:pic>
      <p:sp>
        <p:nvSpPr>
          <p:cNvPr id="4" name="ZoneTexte 3">
            <a:extLst>
              <a:ext uri="{FF2B5EF4-FFF2-40B4-BE49-F238E27FC236}">
                <a16:creationId xmlns:a16="http://schemas.microsoft.com/office/drawing/2014/main" id="{BFC00D29-712D-4896-ABBC-F18C64CBFC13}"/>
              </a:ext>
            </a:extLst>
          </p:cNvPr>
          <p:cNvSpPr txBox="1"/>
          <p:nvPr/>
        </p:nvSpPr>
        <p:spPr>
          <a:xfrm>
            <a:off x="2290438" y="1565483"/>
            <a:ext cx="2077375" cy="523220"/>
          </a:xfrm>
          <a:prstGeom prst="rect">
            <a:avLst/>
          </a:prstGeom>
          <a:noFill/>
        </p:spPr>
        <p:txBody>
          <a:bodyPr wrap="square" rtlCol="0">
            <a:spAutoFit/>
          </a:bodyPr>
          <a:lstStyle/>
          <a:p>
            <a:r>
              <a:rPr lang="fr-FR" sz="2800" dirty="0"/>
              <a:t>La peur</a:t>
            </a:r>
          </a:p>
        </p:txBody>
      </p:sp>
      <p:pic>
        <p:nvPicPr>
          <p:cNvPr id="2052" name="Picture 4" descr="Résultat de recherche d'images pour &quot;inégalité dessin&quot;">
            <a:extLst>
              <a:ext uri="{FF2B5EF4-FFF2-40B4-BE49-F238E27FC236}">
                <a16:creationId xmlns:a16="http://schemas.microsoft.com/office/drawing/2014/main" id="{4D843212-0CFC-448A-A708-2F178F5B57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172" y="2626173"/>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5" name="ZoneTexte 4">
            <a:extLst>
              <a:ext uri="{FF2B5EF4-FFF2-40B4-BE49-F238E27FC236}">
                <a16:creationId xmlns:a16="http://schemas.microsoft.com/office/drawing/2014/main" id="{7D70202A-4FEB-4F73-913B-DF4B32774CB9}"/>
              </a:ext>
            </a:extLst>
          </p:cNvPr>
          <p:cNvSpPr txBox="1"/>
          <p:nvPr/>
        </p:nvSpPr>
        <p:spPr>
          <a:xfrm>
            <a:off x="3000652" y="3089429"/>
            <a:ext cx="1669001" cy="523220"/>
          </a:xfrm>
          <a:prstGeom prst="rect">
            <a:avLst/>
          </a:prstGeom>
          <a:noFill/>
        </p:spPr>
        <p:txBody>
          <a:bodyPr wrap="square" rtlCol="0">
            <a:spAutoFit/>
          </a:bodyPr>
          <a:lstStyle/>
          <a:p>
            <a:r>
              <a:rPr lang="fr-FR" sz="2800" dirty="0"/>
              <a:t>Inégalités </a:t>
            </a:r>
          </a:p>
        </p:txBody>
      </p:sp>
      <p:pic>
        <p:nvPicPr>
          <p:cNvPr id="2054" name="Picture 6" descr="Résultat de recherche d'images pour &quot;règles communes&quot;">
            <a:extLst>
              <a:ext uri="{FF2B5EF4-FFF2-40B4-BE49-F238E27FC236}">
                <a16:creationId xmlns:a16="http://schemas.microsoft.com/office/drawing/2014/main" id="{7E1F5AC1-F95B-4B2D-88B6-ADD3678AD8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72092" y="998502"/>
            <a:ext cx="1828363" cy="1325563"/>
          </a:xfrm>
          <a:prstGeom prst="rect">
            <a:avLst/>
          </a:prstGeom>
          <a:noFill/>
          <a:extLst>
            <a:ext uri="{909E8E84-426E-40DD-AFC4-6F175D3DCCD1}">
              <a14:hiddenFill xmlns:a14="http://schemas.microsoft.com/office/drawing/2010/main">
                <a:solidFill>
                  <a:srgbClr val="FFFFFF"/>
                </a:solidFill>
              </a14:hiddenFill>
            </a:ext>
          </a:extLst>
        </p:spPr>
      </p:pic>
      <p:sp>
        <p:nvSpPr>
          <p:cNvPr id="6" name="ZoneTexte 5">
            <a:extLst>
              <a:ext uri="{FF2B5EF4-FFF2-40B4-BE49-F238E27FC236}">
                <a16:creationId xmlns:a16="http://schemas.microsoft.com/office/drawing/2014/main" id="{89AB8568-0D48-4160-9C88-537053316E66}"/>
              </a:ext>
            </a:extLst>
          </p:cNvPr>
          <p:cNvSpPr txBox="1"/>
          <p:nvPr/>
        </p:nvSpPr>
        <p:spPr>
          <a:xfrm>
            <a:off x="8087557" y="1233996"/>
            <a:ext cx="3116062" cy="1200329"/>
          </a:xfrm>
          <a:prstGeom prst="rect">
            <a:avLst/>
          </a:prstGeom>
          <a:noFill/>
        </p:spPr>
        <p:txBody>
          <a:bodyPr wrap="square" rtlCol="0">
            <a:spAutoFit/>
          </a:bodyPr>
          <a:lstStyle/>
          <a:p>
            <a:r>
              <a:rPr lang="fr-FR" sz="2400" dirty="0"/>
              <a:t>L’absence ou le non respect des règles communes</a:t>
            </a:r>
          </a:p>
        </p:txBody>
      </p:sp>
      <p:pic>
        <p:nvPicPr>
          <p:cNvPr id="2056" name="Picture 8" descr="Résultat de recherche d'images pour &quot;le sens&quot;">
            <a:extLst>
              <a:ext uri="{FF2B5EF4-FFF2-40B4-BE49-F238E27FC236}">
                <a16:creationId xmlns:a16="http://schemas.microsoft.com/office/drawing/2014/main" id="{8CF282EE-992D-488D-9B78-1FC24CF6AC5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72092" y="2565412"/>
            <a:ext cx="2415465" cy="1369844"/>
          </a:xfrm>
          <a:prstGeom prst="rect">
            <a:avLst/>
          </a:prstGeom>
          <a:noFill/>
          <a:extLst>
            <a:ext uri="{909E8E84-426E-40DD-AFC4-6F175D3DCCD1}">
              <a14:hiddenFill xmlns:a14="http://schemas.microsoft.com/office/drawing/2010/main">
                <a:solidFill>
                  <a:srgbClr val="FFFFFF"/>
                </a:solidFill>
              </a14:hiddenFill>
            </a:ext>
          </a:extLst>
        </p:spPr>
      </p:pic>
      <p:sp>
        <p:nvSpPr>
          <p:cNvPr id="7" name="ZoneTexte 6">
            <a:extLst>
              <a:ext uri="{FF2B5EF4-FFF2-40B4-BE49-F238E27FC236}">
                <a16:creationId xmlns:a16="http://schemas.microsoft.com/office/drawing/2014/main" id="{2A3D5E9B-8536-42BE-94C2-EA53A2386621}"/>
              </a:ext>
            </a:extLst>
          </p:cNvPr>
          <p:cNvSpPr txBox="1"/>
          <p:nvPr/>
        </p:nvSpPr>
        <p:spPr>
          <a:xfrm>
            <a:off x="8388648" y="2600559"/>
            <a:ext cx="3312121" cy="1200329"/>
          </a:xfrm>
          <a:prstGeom prst="rect">
            <a:avLst/>
          </a:prstGeom>
          <a:noFill/>
        </p:spPr>
        <p:txBody>
          <a:bodyPr wrap="square" rtlCol="0">
            <a:spAutoFit/>
          </a:bodyPr>
          <a:lstStyle/>
          <a:p>
            <a:r>
              <a:rPr lang="fr-FR" sz="2400" dirty="0"/>
              <a:t>L’absence ou la méconnaissance du sens de l’action</a:t>
            </a:r>
          </a:p>
        </p:txBody>
      </p:sp>
      <p:pic>
        <p:nvPicPr>
          <p:cNvPr id="1026" name="Picture 2" descr="Résultat de recherche d'images pour &quot;pinocchio mensonge&quot;">
            <a:extLst>
              <a:ext uri="{FF2B5EF4-FFF2-40B4-BE49-F238E27FC236}">
                <a16:creationId xmlns:a16="http://schemas.microsoft.com/office/drawing/2014/main" id="{26B7BB8C-B281-44CE-848E-AF5F62A2B99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6851" y="4932051"/>
            <a:ext cx="2461734" cy="128231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ésultat de recherche d'images pour &quot;jeux psychologiques&quot;">
            <a:extLst>
              <a:ext uri="{FF2B5EF4-FFF2-40B4-BE49-F238E27FC236}">
                <a16:creationId xmlns:a16="http://schemas.microsoft.com/office/drawing/2014/main" id="{3765195E-31FC-4D64-ACBD-8A191EEAE00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57548" y="4620341"/>
            <a:ext cx="2457450" cy="1866900"/>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75F6EFDE-2A09-4FF8-82B2-E5CD18AB5B38}"/>
              </a:ext>
            </a:extLst>
          </p:cNvPr>
          <p:cNvSpPr txBox="1"/>
          <p:nvPr/>
        </p:nvSpPr>
        <p:spPr>
          <a:xfrm>
            <a:off x="2787934" y="5107851"/>
            <a:ext cx="2224327" cy="830997"/>
          </a:xfrm>
          <a:prstGeom prst="rect">
            <a:avLst/>
          </a:prstGeom>
          <a:noFill/>
        </p:spPr>
        <p:txBody>
          <a:bodyPr wrap="none" rtlCol="0">
            <a:spAutoFit/>
          </a:bodyPr>
          <a:lstStyle/>
          <a:p>
            <a:r>
              <a:rPr lang="fr-FR" sz="2400" dirty="0"/>
              <a:t>Les mensonges, </a:t>
            </a:r>
          </a:p>
          <a:p>
            <a:r>
              <a:rPr lang="fr-FR" sz="2400" dirty="0"/>
              <a:t>Les secrets,…</a:t>
            </a:r>
          </a:p>
        </p:txBody>
      </p:sp>
      <p:sp>
        <p:nvSpPr>
          <p:cNvPr id="8" name="ZoneTexte 7">
            <a:extLst>
              <a:ext uri="{FF2B5EF4-FFF2-40B4-BE49-F238E27FC236}">
                <a16:creationId xmlns:a16="http://schemas.microsoft.com/office/drawing/2014/main" id="{D6D9AFD2-C91A-4BBA-9768-545CB1A52C09}"/>
              </a:ext>
            </a:extLst>
          </p:cNvPr>
          <p:cNvSpPr txBox="1"/>
          <p:nvPr/>
        </p:nvSpPr>
        <p:spPr>
          <a:xfrm>
            <a:off x="8522563" y="4932051"/>
            <a:ext cx="2610035" cy="1200329"/>
          </a:xfrm>
          <a:prstGeom prst="rect">
            <a:avLst/>
          </a:prstGeom>
          <a:noFill/>
        </p:spPr>
        <p:txBody>
          <a:bodyPr wrap="square" rtlCol="0">
            <a:spAutoFit/>
          </a:bodyPr>
          <a:lstStyle/>
          <a:p>
            <a:r>
              <a:rPr lang="fr-FR" sz="2400" dirty="0"/>
              <a:t>Les jeux psychologiques ou jeux de pouvoir</a:t>
            </a:r>
          </a:p>
        </p:txBody>
      </p:sp>
      <p:sp>
        <p:nvSpPr>
          <p:cNvPr id="9" name="Espace réservé du pied de page 8">
            <a:extLst>
              <a:ext uri="{FF2B5EF4-FFF2-40B4-BE49-F238E27FC236}">
                <a16:creationId xmlns:a16="http://schemas.microsoft.com/office/drawing/2014/main" id="{60403F5F-11BF-499F-94D5-63176F6E5A31}"/>
              </a:ext>
            </a:extLst>
          </p:cNvPr>
          <p:cNvSpPr>
            <a:spLocks noGrp="1"/>
          </p:cNvSpPr>
          <p:nvPr>
            <p:ph type="ftr" sz="quarter" idx="11"/>
          </p:nvPr>
        </p:nvSpPr>
        <p:spPr/>
        <p:txBody>
          <a:bodyPr/>
          <a:lstStyle/>
          <a:p>
            <a:r>
              <a:rPr lang="fr-FR" dirty="0"/>
              <a:t>Anne PRIOLET, Coach CT &amp; consultante pour </a:t>
            </a:r>
            <a:r>
              <a:rPr lang="fr-FR" dirty="0" err="1"/>
              <a:t>Grape</a:t>
            </a:r>
            <a:r>
              <a:rPr lang="fr-FR" dirty="0"/>
              <a:t> Innovations</a:t>
            </a:r>
          </a:p>
        </p:txBody>
      </p:sp>
      <p:pic>
        <p:nvPicPr>
          <p:cNvPr id="6146" name="Image 3">
            <a:extLst>
              <a:ext uri="{FF2B5EF4-FFF2-40B4-BE49-F238E27FC236}">
                <a16:creationId xmlns:a16="http://schemas.microsoft.com/office/drawing/2014/main" id="{D5915A97-34C4-469C-AAEE-8A3CA2B7380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63" y="4763"/>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92065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F47AF9-8BDD-4CB4-BE6B-F23C00BA9F0A}"/>
              </a:ext>
            </a:extLst>
          </p:cNvPr>
          <p:cNvSpPr>
            <a:spLocks noGrp="1"/>
          </p:cNvSpPr>
          <p:nvPr>
            <p:ph type="title"/>
          </p:nvPr>
        </p:nvSpPr>
        <p:spPr>
          <a:xfrm>
            <a:off x="838200" y="60299"/>
            <a:ext cx="10515600" cy="1325563"/>
          </a:xfrm>
        </p:spPr>
        <p:txBody>
          <a:bodyPr>
            <a:normAutofit/>
          </a:bodyPr>
          <a:lstStyle/>
          <a:p>
            <a:r>
              <a:rPr lang="fr-FR" dirty="0"/>
              <a:t>Règles de bon fonctionnement d’une équipe</a:t>
            </a:r>
            <a:br>
              <a:rPr lang="fr-FR" dirty="0"/>
            </a:br>
            <a:r>
              <a:rPr lang="fr-FR" sz="3100" dirty="0"/>
              <a:t>Inspiré de Claude Steiner – Manuel de coopération</a:t>
            </a:r>
          </a:p>
        </p:txBody>
      </p:sp>
      <p:sp>
        <p:nvSpPr>
          <p:cNvPr id="3" name="Triangle isocèle 2">
            <a:extLst>
              <a:ext uri="{FF2B5EF4-FFF2-40B4-BE49-F238E27FC236}">
                <a16:creationId xmlns:a16="http://schemas.microsoft.com/office/drawing/2014/main" id="{B740C7A3-1E87-46FD-9161-E2BC922EE0F0}"/>
              </a:ext>
            </a:extLst>
          </p:cNvPr>
          <p:cNvSpPr/>
          <p:nvPr/>
        </p:nvSpPr>
        <p:spPr>
          <a:xfrm rot="10800000">
            <a:off x="3249228" y="2672178"/>
            <a:ext cx="4616388" cy="2592279"/>
          </a:xfrm>
          <a:prstGeom prst="triangle">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fr-FR" dirty="0"/>
          </a:p>
        </p:txBody>
      </p:sp>
      <p:sp>
        <p:nvSpPr>
          <p:cNvPr id="5" name="ZoneTexte 4">
            <a:extLst>
              <a:ext uri="{FF2B5EF4-FFF2-40B4-BE49-F238E27FC236}">
                <a16:creationId xmlns:a16="http://schemas.microsoft.com/office/drawing/2014/main" id="{46532F12-3DC4-4A41-814D-8C264B472FB2}"/>
              </a:ext>
            </a:extLst>
          </p:cNvPr>
          <p:cNvSpPr txBox="1"/>
          <p:nvPr/>
        </p:nvSpPr>
        <p:spPr>
          <a:xfrm>
            <a:off x="8334054" y="2071661"/>
            <a:ext cx="3726259" cy="1938992"/>
          </a:xfrm>
          <a:prstGeom prst="rect">
            <a:avLst/>
          </a:prstGeom>
          <a:noFill/>
        </p:spPr>
        <p:txBody>
          <a:bodyPr wrap="square" rtlCol="0">
            <a:spAutoFit/>
          </a:bodyPr>
          <a:lstStyle/>
          <a:p>
            <a:r>
              <a:rPr lang="fr-FR" sz="2400" dirty="0"/>
              <a:t>Pas de sauvetage = faire ou dire à la place de l’autre sans qu’il l’ait demandé.</a:t>
            </a:r>
          </a:p>
          <a:p>
            <a:r>
              <a:rPr lang="fr-FR" sz="2400" dirty="0">
                <a:solidFill>
                  <a:srgbClr val="33CC33"/>
                </a:solidFill>
              </a:rPr>
              <a:t>Demander pour obtenir et donner consciemment</a:t>
            </a:r>
          </a:p>
        </p:txBody>
      </p:sp>
      <p:cxnSp>
        <p:nvCxnSpPr>
          <p:cNvPr id="48" name="Connecteur droit avec flèche 47">
            <a:extLst>
              <a:ext uri="{FF2B5EF4-FFF2-40B4-BE49-F238E27FC236}">
                <a16:creationId xmlns:a16="http://schemas.microsoft.com/office/drawing/2014/main" id="{1B4E23FC-71C2-48E5-91A1-4019B366B40D}"/>
              </a:ext>
            </a:extLst>
          </p:cNvPr>
          <p:cNvCxnSpPr/>
          <p:nvPr/>
        </p:nvCxnSpPr>
        <p:spPr>
          <a:xfrm>
            <a:off x="3506680" y="2386328"/>
            <a:ext cx="4271062"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0" name="Connecteur droit avec flèche 49">
            <a:extLst>
              <a:ext uri="{FF2B5EF4-FFF2-40B4-BE49-F238E27FC236}">
                <a16:creationId xmlns:a16="http://schemas.microsoft.com/office/drawing/2014/main" id="{1BF5D9D9-EDA6-4D17-9E01-D2052B5C018A}"/>
              </a:ext>
            </a:extLst>
          </p:cNvPr>
          <p:cNvCxnSpPr>
            <a:cxnSpLocks/>
          </p:cNvCxnSpPr>
          <p:nvPr/>
        </p:nvCxnSpPr>
        <p:spPr>
          <a:xfrm>
            <a:off x="3142695" y="3045041"/>
            <a:ext cx="2077375" cy="213064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2" name="Connecteur droit avec flèche 51">
            <a:extLst>
              <a:ext uri="{FF2B5EF4-FFF2-40B4-BE49-F238E27FC236}">
                <a16:creationId xmlns:a16="http://schemas.microsoft.com/office/drawing/2014/main" id="{DACC4842-0DD1-426F-9F20-3CBF82547948}"/>
              </a:ext>
            </a:extLst>
          </p:cNvPr>
          <p:cNvCxnSpPr/>
          <p:nvPr/>
        </p:nvCxnSpPr>
        <p:spPr>
          <a:xfrm flipH="1">
            <a:off x="6023499" y="3081968"/>
            <a:ext cx="1957526" cy="209371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56" name="ZoneTexte 55">
            <a:extLst>
              <a:ext uri="{FF2B5EF4-FFF2-40B4-BE49-F238E27FC236}">
                <a16:creationId xmlns:a16="http://schemas.microsoft.com/office/drawing/2014/main" id="{AC7E5F4E-8230-4909-B8D2-FB4596CF51FE}"/>
              </a:ext>
            </a:extLst>
          </p:cNvPr>
          <p:cNvSpPr txBox="1"/>
          <p:nvPr/>
        </p:nvSpPr>
        <p:spPr>
          <a:xfrm>
            <a:off x="226394" y="1807044"/>
            <a:ext cx="2638145" cy="2677656"/>
          </a:xfrm>
          <a:prstGeom prst="rect">
            <a:avLst/>
          </a:prstGeom>
          <a:noFill/>
        </p:spPr>
        <p:txBody>
          <a:bodyPr wrap="square" rtlCol="0">
            <a:spAutoFit/>
          </a:bodyPr>
          <a:lstStyle/>
          <a:p>
            <a:r>
              <a:rPr lang="fr-FR" sz="2400" dirty="0">
                <a:solidFill>
                  <a:srgbClr val="C00000"/>
                </a:solidFill>
              </a:rPr>
              <a:t>Pas de jeu de pouvoir</a:t>
            </a:r>
            <a:r>
              <a:rPr lang="fr-FR" sz="2400" dirty="0"/>
              <a:t> = </a:t>
            </a:r>
            <a:r>
              <a:rPr lang="fr-FR" dirty="0"/>
              <a:t>toute manœuvre, subtile ou violente pour amener un autre à faire ce qu’il ne veut pas</a:t>
            </a:r>
          </a:p>
          <a:p>
            <a:r>
              <a:rPr lang="fr-FR" sz="2400" dirty="0">
                <a:solidFill>
                  <a:srgbClr val="33CC33"/>
                </a:solidFill>
              </a:rPr>
              <a:t>Demander pour obtenir</a:t>
            </a:r>
          </a:p>
        </p:txBody>
      </p:sp>
      <p:sp>
        <p:nvSpPr>
          <p:cNvPr id="60" name="ZoneTexte 59">
            <a:extLst>
              <a:ext uri="{FF2B5EF4-FFF2-40B4-BE49-F238E27FC236}">
                <a16:creationId xmlns:a16="http://schemas.microsoft.com/office/drawing/2014/main" id="{91C9C2F6-328B-448E-B379-2592DDF1630F}"/>
              </a:ext>
            </a:extLst>
          </p:cNvPr>
          <p:cNvSpPr txBox="1"/>
          <p:nvPr/>
        </p:nvSpPr>
        <p:spPr>
          <a:xfrm>
            <a:off x="4453248" y="5382250"/>
            <a:ext cx="5241168" cy="1569660"/>
          </a:xfrm>
          <a:prstGeom prst="rect">
            <a:avLst/>
          </a:prstGeom>
          <a:noFill/>
        </p:spPr>
        <p:txBody>
          <a:bodyPr wrap="square" rtlCol="0">
            <a:spAutoFit/>
          </a:bodyPr>
          <a:lstStyle/>
          <a:p>
            <a:r>
              <a:rPr lang="fr-FR" sz="2400" dirty="0">
                <a:solidFill>
                  <a:srgbClr val="C00000"/>
                </a:solidFill>
              </a:rPr>
              <a:t>Pas de mensonge </a:t>
            </a:r>
            <a:r>
              <a:rPr lang="fr-FR" dirty="0"/>
              <a:t>(ne pas dire ce que l’on voudrait est un mensonge)</a:t>
            </a:r>
            <a:r>
              <a:rPr lang="fr-FR" sz="2400" dirty="0"/>
              <a:t>, de secret, de rétention de l’information,… sur ce qui a trait au groupe et à son objectif</a:t>
            </a:r>
          </a:p>
        </p:txBody>
      </p:sp>
      <p:pic>
        <p:nvPicPr>
          <p:cNvPr id="7170" name="Image 3">
            <a:extLst>
              <a:ext uri="{FF2B5EF4-FFF2-40B4-BE49-F238E27FC236}">
                <a16:creationId xmlns:a16="http://schemas.microsoft.com/office/drawing/2014/main" id="{B888419B-704C-420C-A389-CA2F1580E6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3224453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9696</TotalTime>
  <Words>1193</Words>
  <Application>Microsoft Macintosh PowerPoint</Application>
  <PresentationFormat>Grand écran</PresentationFormat>
  <Paragraphs>161</Paragraphs>
  <Slides>14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14</vt:i4>
      </vt:variant>
    </vt:vector>
  </HeadingPairs>
  <TitlesOfParts>
    <vt:vector size="20" baseType="lpstr">
      <vt:lpstr>Arial</vt:lpstr>
      <vt:lpstr>Calibri</vt:lpstr>
      <vt:lpstr>Calibri Light</vt:lpstr>
      <vt:lpstr>Times New Roman</vt:lpstr>
      <vt:lpstr>Wingdings</vt:lpstr>
      <vt:lpstr>Thème Office</vt:lpstr>
      <vt:lpstr> Les enjeux de la communication au sein d’une équipe de travail </vt:lpstr>
      <vt:lpstr>Les enjeux de la communication au sein d’une équipe de travail</vt:lpstr>
      <vt:lpstr>Présentation PowerPoint</vt:lpstr>
      <vt:lpstr>Présentation PowerPoint</vt:lpstr>
      <vt:lpstr>Précisions</vt:lpstr>
      <vt:lpstr>Les états du moi intérieur</vt:lpstr>
      <vt:lpstr>Prince.sse.s / Masques / Crapauds :  Les positions de vie et leurs effets dans la relation.</vt:lpstr>
      <vt:lpstr>Freins pour la communication</vt:lpstr>
      <vt:lpstr>Règles de bon fonctionnement d’une équipe Inspiré de Claude Steiner – Manuel de coopération</vt:lpstr>
      <vt:lpstr>Le triangle dramatique (Karpmann)</vt:lpstr>
      <vt:lpstr>Le triangle dramatique (Karpmann)</vt:lpstr>
      <vt:lpstr>Signes de reconnaissance (AT)</vt:lpstr>
      <vt:lpstr>Dynamique de coopération : mots magiques</vt:lpstr>
      <vt:lpstr>Echelle de Transformation et de REsponsabilité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Anne Priolet</dc:creator>
  <cp:lastModifiedBy>claire granjon</cp:lastModifiedBy>
  <cp:revision>146</cp:revision>
  <cp:lastPrinted>2021-02-18T11:03:01Z</cp:lastPrinted>
  <dcterms:created xsi:type="dcterms:W3CDTF">2019-09-18T15:23:46Z</dcterms:created>
  <dcterms:modified xsi:type="dcterms:W3CDTF">2025-03-13T14:08:40Z</dcterms:modified>
</cp:coreProperties>
</file>