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4" r:id="rId1"/>
  </p:sldMasterIdLst>
  <p:notesMasterIdLst>
    <p:notesMasterId r:id="rId9"/>
  </p:notesMasterIdLst>
  <p:sldIdLst>
    <p:sldId id="319" r:id="rId2"/>
    <p:sldId id="320" r:id="rId3"/>
    <p:sldId id="323" r:id="rId4"/>
    <p:sldId id="324" r:id="rId5"/>
    <p:sldId id="325" r:id="rId6"/>
    <p:sldId id="321" r:id="rId7"/>
    <p:sldId id="32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lif" initials="m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2788" autoAdjust="0"/>
  </p:normalViewPr>
  <p:slideViewPr>
    <p:cSldViewPr snapToGrid="0">
      <p:cViewPr varScale="1">
        <p:scale>
          <a:sx n="85" d="100"/>
          <a:sy n="85" d="100"/>
        </p:scale>
        <p:origin x="-104" y="-13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commentAuthors" Target="commentAuthors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E57AA4-63F9-43B9-B193-674B1AA4869A}" type="doc">
      <dgm:prSet loTypeId="urn:microsoft.com/office/officeart/2005/8/layout/cycle7" loCatId="cycle" qsTypeId="urn:microsoft.com/office/officeart/2005/8/quickstyle/simple1" qsCatId="simple" csTypeId="urn:microsoft.com/office/officeart/2005/8/colors/accent2_3" csCatId="accent2" phldr="1"/>
      <dgm:spPr/>
    </dgm:pt>
    <dgm:pt modelId="{7D9969D2-3219-4010-A21A-F87F4387061A}">
      <dgm:prSet phldrT="[Texte]"/>
      <dgm:spPr/>
      <dgm:t>
        <a:bodyPr/>
        <a:lstStyle/>
        <a:p>
          <a:r>
            <a:rPr lang="fr-FR" dirty="0"/>
            <a:t>Relationnel et affectif</a:t>
          </a:r>
        </a:p>
      </dgm:t>
    </dgm:pt>
    <dgm:pt modelId="{79447E07-931E-4A0D-8894-573F4BB9B0BF}" type="parTrans" cxnId="{EB00B541-7113-4612-A762-9DA2BAA22329}">
      <dgm:prSet/>
      <dgm:spPr/>
      <dgm:t>
        <a:bodyPr/>
        <a:lstStyle/>
        <a:p>
          <a:endParaRPr lang="fr-FR"/>
        </a:p>
      </dgm:t>
    </dgm:pt>
    <dgm:pt modelId="{25BECE74-374D-41FF-B633-B8C02C91C7AA}" type="sibTrans" cxnId="{EB00B541-7113-4612-A762-9DA2BAA22329}">
      <dgm:prSet/>
      <dgm:spPr/>
      <dgm:t>
        <a:bodyPr/>
        <a:lstStyle/>
        <a:p>
          <a:endParaRPr lang="fr-FR"/>
        </a:p>
      </dgm:t>
    </dgm:pt>
    <dgm:pt modelId="{83BADE5E-1E5C-49C4-9B3B-67D6D2E02B56}">
      <dgm:prSet phldrT="[Texte]"/>
      <dgm:spPr/>
      <dgm:t>
        <a:bodyPr/>
        <a:lstStyle/>
        <a:p>
          <a:r>
            <a:rPr lang="fr-FR" dirty="0"/>
            <a:t>Physiologique</a:t>
          </a:r>
        </a:p>
      </dgm:t>
    </dgm:pt>
    <dgm:pt modelId="{86691D4A-BF9A-4DB7-B273-A93D9EFCA0FC}" type="parTrans" cxnId="{05C6380C-0EAC-41FE-9F01-4381A838707B}">
      <dgm:prSet/>
      <dgm:spPr/>
      <dgm:t>
        <a:bodyPr/>
        <a:lstStyle/>
        <a:p>
          <a:endParaRPr lang="fr-FR"/>
        </a:p>
      </dgm:t>
    </dgm:pt>
    <dgm:pt modelId="{AFEA5553-EA0D-4FE8-81A6-164499256D18}" type="sibTrans" cxnId="{05C6380C-0EAC-41FE-9F01-4381A838707B}">
      <dgm:prSet/>
      <dgm:spPr/>
      <dgm:t>
        <a:bodyPr/>
        <a:lstStyle/>
        <a:p>
          <a:endParaRPr lang="fr-FR"/>
        </a:p>
      </dgm:t>
    </dgm:pt>
    <dgm:pt modelId="{E0C3A721-12C3-480E-983B-37AF4246E4DF}">
      <dgm:prSet phldrT="[Texte]"/>
      <dgm:spPr/>
      <dgm:t>
        <a:bodyPr/>
        <a:lstStyle/>
        <a:p>
          <a:r>
            <a:rPr lang="fr-FR" dirty="0"/>
            <a:t>Social et culturel</a:t>
          </a:r>
        </a:p>
      </dgm:t>
    </dgm:pt>
    <dgm:pt modelId="{917E5FCD-AF88-4D7B-AEB3-DE4AD237D4AA}" type="parTrans" cxnId="{085420D5-09D0-4CB7-A5CF-02F062924FB7}">
      <dgm:prSet/>
      <dgm:spPr/>
      <dgm:t>
        <a:bodyPr/>
        <a:lstStyle/>
        <a:p>
          <a:endParaRPr lang="fr-FR"/>
        </a:p>
      </dgm:t>
    </dgm:pt>
    <dgm:pt modelId="{5C415D98-7F86-4E66-9B13-F8F91FC3ED9D}" type="sibTrans" cxnId="{085420D5-09D0-4CB7-A5CF-02F062924FB7}">
      <dgm:prSet/>
      <dgm:spPr/>
      <dgm:t>
        <a:bodyPr/>
        <a:lstStyle/>
        <a:p>
          <a:endParaRPr lang="fr-FR"/>
        </a:p>
      </dgm:t>
    </dgm:pt>
    <dgm:pt modelId="{62906958-AA5E-4CB8-BD11-98C893A16F44}" type="pres">
      <dgm:prSet presAssocID="{E1E57AA4-63F9-43B9-B193-674B1AA4869A}" presName="Name0" presStyleCnt="0">
        <dgm:presLayoutVars>
          <dgm:dir/>
          <dgm:resizeHandles val="exact"/>
        </dgm:presLayoutVars>
      </dgm:prSet>
      <dgm:spPr/>
    </dgm:pt>
    <dgm:pt modelId="{5EF31CBA-CF56-4DE4-AE1E-A7E92009EE16}" type="pres">
      <dgm:prSet presAssocID="{7D9969D2-3219-4010-A21A-F87F4387061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3C6282B-B44C-4C13-B79D-07440B30753C}" type="pres">
      <dgm:prSet presAssocID="{25BECE74-374D-41FF-B633-B8C02C91C7AA}" presName="sibTrans" presStyleLbl="sibTrans2D1" presStyleIdx="0" presStyleCnt="3"/>
      <dgm:spPr/>
      <dgm:t>
        <a:bodyPr/>
        <a:lstStyle/>
        <a:p>
          <a:endParaRPr lang="fr-FR"/>
        </a:p>
      </dgm:t>
    </dgm:pt>
    <dgm:pt modelId="{1FD03D43-E352-4C64-A4B5-41FC58661462}" type="pres">
      <dgm:prSet presAssocID="{25BECE74-374D-41FF-B633-B8C02C91C7AA}" presName="connectorText" presStyleLbl="sibTrans2D1" presStyleIdx="0" presStyleCnt="3"/>
      <dgm:spPr/>
      <dgm:t>
        <a:bodyPr/>
        <a:lstStyle/>
        <a:p>
          <a:endParaRPr lang="fr-FR"/>
        </a:p>
      </dgm:t>
    </dgm:pt>
    <dgm:pt modelId="{52D6177F-AC50-480B-82A3-B796BED10CE2}" type="pres">
      <dgm:prSet presAssocID="{83BADE5E-1E5C-49C4-9B3B-67D6D2E02B5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009B746-1938-416D-A14C-C8C0A27969D0}" type="pres">
      <dgm:prSet presAssocID="{AFEA5553-EA0D-4FE8-81A6-164499256D18}" presName="sibTrans" presStyleLbl="sibTrans2D1" presStyleIdx="1" presStyleCnt="3"/>
      <dgm:spPr/>
      <dgm:t>
        <a:bodyPr/>
        <a:lstStyle/>
        <a:p>
          <a:endParaRPr lang="fr-FR"/>
        </a:p>
      </dgm:t>
    </dgm:pt>
    <dgm:pt modelId="{613199D3-4641-4296-AB4C-8C427C6E4D81}" type="pres">
      <dgm:prSet presAssocID="{AFEA5553-EA0D-4FE8-81A6-164499256D18}" presName="connectorText" presStyleLbl="sibTrans2D1" presStyleIdx="1" presStyleCnt="3"/>
      <dgm:spPr/>
      <dgm:t>
        <a:bodyPr/>
        <a:lstStyle/>
        <a:p>
          <a:endParaRPr lang="fr-FR"/>
        </a:p>
      </dgm:t>
    </dgm:pt>
    <dgm:pt modelId="{D6DDE9D2-F83A-4E15-8CD1-F84B8D3E516D}" type="pres">
      <dgm:prSet presAssocID="{E0C3A721-12C3-480E-983B-37AF4246E4D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F9A2401-91E5-4DF0-A46B-595B11AF504B}" type="pres">
      <dgm:prSet presAssocID="{5C415D98-7F86-4E66-9B13-F8F91FC3ED9D}" presName="sibTrans" presStyleLbl="sibTrans2D1" presStyleIdx="2" presStyleCnt="3"/>
      <dgm:spPr/>
      <dgm:t>
        <a:bodyPr/>
        <a:lstStyle/>
        <a:p>
          <a:endParaRPr lang="fr-FR"/>
        </a:p>
      </dgm:t>
    </dgm:pt>
    <dgm:pt modelId="{60D64735-97DF-41F1-A8F6-678162C34069}" type="pres">
      <dgm:prSet presAssocID="{5C415D98-7F86-4E66-9B13-F8F91FC3ED9D}" presName="connectorText" presStyleLbl="sibTrans2D1" presStyleIdx="2" presStyleCnt="3"/>
      <dgm:spPr/>
      <dgm:t>
        <a:bodyPr/>
        <a:lstStyle/>
        <a:p>
          <a:endParaRPr lang="fr-FR"/>
        </a:p>
      </dgm:t>
    </dgm:pt>
  </dgm:ptLst>
  <dgm:cxnLst>
    <dgm:cxn modelId="{0C771E44-9A47-4B10-88F7-FFF737C490FC}" type="presOf" srcId="{5C415D98-7F86-4E66-9B13-F8F91FC3ED9D}" destId="{60D64735-97DF-41F1-A8F6-678162C34069}" srcOrd="1" destOrd="0" presId="urn:microsoft.com/office/officeart/2005/8/layout/cycle7"/>
    <dgm:cxn modelId="{9863076E-0A79-44EA-B22C-E02660E425B4}" type="presOf" srcId="{25BECE74-374D-41FF-B633-B8C02C91C7AA}" destId="{1FD03D43-E352-4C64-A4B5-41FC58661462}" srcOrd="1" destOrd="0" presId="urn:microsoft.com/office/officeart/2005/8/layout/cycle7"/>
    <dgm:cxn modelId="{05C6380C-0EAC-41FE-9F01-4381A838707B}" srcId="{E1E57AA4-63F9-43B9-B193-674B1AA4869A}" destId="{83BADE5E-1E5C-49C4-9B3B-67D6D2E02B56}" srcOrd="1" destOrd="0" parTransId="{86691D4A-BF9A-4DB7-B273-A93D9EFCA0FC}" sibTransId="{AFEA5553-EA0D-4FE8-81A6-164499256D18}"/>
    <dgm:cxn modelId="{AC94FE37-3CAD-43C0-9317-AD957934809A}" type="presOf" srcId="{AFEA5553-EA0D-4FE8-81A6-164499256D18}" destId="{8009B746-1938-416D-A14C-C8C0A27969D0}" srcOrd="0" destOrd="0" presId="urn:microsoft.com/office/officeart/2005/8/layout/cycle7"/>
    <dgm:cxn modelId="{79F8B2D7-CB89-46D3-BD02-5A2EF1AF35C4}" type="presOf" srcId="{E1E57AA4-63F9-43B9-B193-674B1AA4869A}" destId="{62906958-AA5E-4CB8-BD11-98C893A16F44}" srcOrd="0" destOrd="0" presId="urn:microsoft.com/office/officeart/2005/8/layout/cycle7"/>
    <dgm:cxn modelId="{1DAB9520-FA0C-4DE8-84FC-9BF7EF887BEB}" type="presOf" srcId="{AFEA5553-EA0D-4FE8-81A6-164499256D18}" destId="{613199D3-4641-4296-AB4C-8C427C6E4D81}" srcOrd="1" destOrd="0" presId="urn:microsoft.com/office/officeart/2005/8/layout/cycle7"/>
    <dgm:cxn modelId="{EB00B541-7113-4612-A762-9DA2BAA22329}" srcId="{E1E57AA4-63F9-43B9-B193-674B1AA4869A}" destId="{7D9969D2-3219-4010-A21A-F87F4387061A}" srcOrd="0" destOrd="0" parTransId="{79447E07-931E-4A0D-8894-573F4BB9B0BF}" sibTransId="{25BECE74-374D-41FF-B633-B8C02C91C7AA}"/>
    <dgm:cxn modelId="{0AA8F126-23C3-4ACD-B2F0-A31AB6637A97}" type="presOf" srcId="{7D9969D2-3219-4010-A21A-F87F4387061A}" destId="{5EF31CBA-CF56-4DE4-AE1E-A7E92009EE16}" srcOrd="0" destOrd="0" presId="urn:microsoft.com/office/officeart/2005/8/layout/cycle7"/>
    <dgm:cxn modelId="{C09F5F51-C601-4611-88E8-6E8D380BA810}" type="presOf" srcId="{5C415D98-7F86-4E66-9B13-F8F91FC3ED9D}" destId="{EF9A2401-91E5-4DF0-A46B-595B11AF504B}" srcOrd="0" destOrd="0" presId="urn:microsoft.com/office/officeart/2005/8/layout/cycle7"/>
    <dgm:cxn modelId="{CCFCE4D1-B2AB-425F-B845-18D58EC536F5}" type="presOf" srcId="{E0C3A721-12C3-480E-983B-37AF4246E4DF}" destId="{D6DDE9D2-F83A-4E15-8CD1-F84B8D3E516D}" srcOrd="0" destOrd="0" presId="urn:microsoft.com/office/officeart/2005/8/layout/cycle7"/>
    <dgm:cxn modelId="{085420D5-09D0-4CB7-A5CF-02F062924FB7}" srcId="{E1E57AA4-63F9-43B9-B193-674B1AA4869A}" destId="{E0C3A721-12C3-480E-983B-37AF4246E4DF}" srcOrd="2" destOrd="0" parTransId="{917E5FCD-AF88-4D7B-AEB3-DE4AD237D4AA}" sibTransId="{5C415D98-7F86-4E66-9B13-F8F91FC3ED9D}"/>
    <dgm:cxn modelId="{1EA15F26-E7BE-4D1A-B8DF-6E7EA3B76F35}" type="presOf" srcId="{83BADE5E-1E5C-49C4-9B3B-67D6D2E02B56}" destId="{52D6177F-AC50-480B-82A3-B796BED10CE2}" srcOrd="0" destOrd="0" presId="urn:microsoft.com/office/officeart/2005/8/layout/cycle7"/>
    <dgm:cxn modelId="{9D02BB48-7EC0-4326-AAB3-A1A3E530450B}" type="presOf" srcId="{25BECE74-374D-41FF-B633-B8C02C91C7AA}" destId="{53C6282B-B44C-4C13-B79D-07440B30753C}" srcOrd="0" destOrd="0" presId="urn:microsoft.com/office/officeart/2005/8/layout/cycle7"/>
    <dgm:cxn modelId="{6A7ACDDC-3DE7-4D04-B48B-87E50676B650}" type="presParOf" srcId="{62906958-AA5E-4CB8-BD11-98C893A16F44}" destId="{5EF31CBA-CF56-4DE4-AE1E-A7E92009EE16}" srcOrd="0" destOrd="0" presId="urn:microsoft.com/office/officeart/2005/8/layout/cycle7"/>
    <dgm:cxn modelId="{5CBEB684-6804-41CE-88E1-A52630883D7C}" type="presParOf" srcId="{62906958-AA5E-4CB8-BD11-98C893A16F44}" destId="{53C6282B-B44C-4C13-B79D-07440B30753C}" srcOrd="1" destOrd="0" presId="urn:microsoft.com/office/officeart/2005/8/layout/cycle7"/>
    <dgm:cxn modelId="{34080291-8B9E-4BB8-A236-051C44FC0895}" type="presParOf" srcId="{53C6282B-B44C-4C13-B79D-07440B30753C}" destId="{1FD03D43-E352-4C64-A4B5-41FC58661462}" srcOrd="0" destOrd="0" presId="urn:microsoft.com/office/officeart/2005/8/layout/cycle7"/>
    <dgm:cxn modelId="{EBFAA4CB-CE90-4933-A796-E5C0807D7313}" type="presParOf" srcId="{62906958-AA5E-4CB8-BD11-98C893A16F44}" destId="{52D6177F-AC50-480B-82A3-B796BED10CE2}" srcOrd="2" destOrd="0" presId="urn:microsoft.com/office/officeart/2005/8/layout/cycle7"/>
    <dgm:cxn modelId="{D4886C71-D983-4DA0-BA0F-FCC771DD25D8}" type="presParOf" srcId="{62906958-AA5E-4CB8-BD11-98C893A16F44}" destId="{8009B746-1938-416D-A14C-C8C0A27969D0}" srcOrd="3" destOrd="0" presId="urn:microsoft.com/office/officeart/2005/8/layout/cycle7"/>
    <dgm:cxn modelId="{E4751625-5790-412D-A412-E5EED1E5CC42}" type="presParOf" srcId="{8009B746-1938-416D-A14C-C8C0A27969D0}" destId="{613199D3-4641-4296-AB4C-8C427C6E4D81}" srcOrd="0" destOrd="0" presId="urn:microsoft.com/office/officeart/2005/8/layout/cycle7"/>
    <dgm:cxn modelId="{A996A82E-3EA1-4DA2-9EC1-AFAF9EB2FEB5}" type="presParOf" srcId="{62906958-AA5E-4CB8-BD11-98C893A16F44}" destId="{D6DDE9D2-F83A-4E15-8CD1-F84B8D3E516D}" srcOrd="4" destOrd="0" presId="urn:microsoft.com/office/officeart/2005/8/layout/cycle7"/>
    <dgm:cxn modelId="{DEB3D3A9-6476-42ED-8587-1CAB7B99AC0C}" type="presParOf" srcId="{62906958-AA5E-4CB8-BD11-98C893A16F44}" destId="{EF9A2401-91E5-4DF0-A46B-595B11AF504B}" srcOrd="5" destOrd="0" presId="urn:microsoft.com/office/officeart/2005/8/layout/cycle7"/>
    <dgm:cxn modelId="{7434130C-7545-4DCF-99A2-A0A7BF241F73}" type="presParOf" srcId="{EF9A2401-91E5-4DF0-A46B-595B11AF504B}" destId="{60D64735-97DF-41F1-A8F6-678162C34069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467410-421C-4860-BAA7-7019D6809622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BB53CDDC-F6CE-4F85-964C-326C2219FF1F}">
      <dgm:prSet phldrT="[Texte]"/>
      <dgm:spPr/>
      <dgm:t>
        <a:bodyPr/>
        <a:lstStyle/>
        <a:p>
          <a:r>
            <a:rPr lang="fr-FR" dirty="0"/>
            <a:t>Répondre à un besoin physiologique</a:t>
          </a:r>
        </a:p>
      </dgm:t>
    </dgm:pt>
    <dgm:pt modelId="{33AD7136-4402-4428-BB28-0A88F4F583FD}" type="parTrans" cxnId="{18AC7A1E-3433-4B9D-9CF3-63C80C4FCF3B}">
      <dgm:prSet/>
      <dgm:spPr/>
      <dgm:t>
        <a:bodyPr/>
        <a:lstStyle/>
        <a:p>
          <a:endParaRPr lang="fr-FR"/>
        </a:p>
      </dgm:t>
    </dgm:pt>
    <dgm:pt modelId="{0A300020-D388-4BDC-9E08-719272CA56BB}" type="sibTrans" cxnId="{18AC7A1E-3433-4B9D-9CF3-63C80C4FCF3B}">
      <dgm:prSet/>
      <dgm:spPr/>
      <dgm:t>
        <a:bodyPr/>
        <a:lstStyle/>
        <a:p>
          <a:endParaRPr lang="fr-FR"/>
        </a:p>
      </dgm:t>
    </dgm:pt>
    <dgm:pt modelId="{78963B6A-71C5-45AB-BA41-1A655564CC04}">
      <dgm:prSet phldrT="[Texte]"/>
      <dgm:spPr/>
      <dgm:t>
        <a:bodyPr/>
        <a:lstStyle/>
        <a:p>
          <a:r>
            <a:rPr lang="fr-FR" dirty="0"/>
            <a:t>Un moment de tendresse et de réconfort</a:t>
          </a:r>
        </a:p>
      </dgm:t>
    </dgm:pt>
    <dgm:pt modelId="{28754A53-AD9B-4BF5-8B1A-CDA44473B83D}" type="parTrans" cxnId="{5B0CE66D-9909-46D0-89FB-229F77C18159}">
      <dgm:prSet/>
      <dgm:spPr/>
      <dgm:t>
        <a:bodyPr/>
        <a:lstStyle/>
        <a:p>
          <a:endParaRPr lang="fr-FR"/>
        </a:p>
      </dgm:t>
    </dgm:pt>
    <dgm:pt modelId="{DF21E9FB-C4A6-426B-BAA0-DFC5ED445315}" type="sibTrans" cxnId="{5B0CE66D-9909-46D0-89FB-229F77C18159}">
      <dgm:prSet/>
      <dgm:spPr/>
      <dgm:t>
        <a:bodyPr/>
        <a:lstStyle/>
        <a:p>
          <a:endParaRPr lang="fr-FR"/>
        </a:p>
      </dgm:t>
    </dgm:pt>
    <dgm:pt modelId="{936A4E50-2149-47D1-88DC-902D85867A6C}">
      <dgm:prSet phldrT="[Texte]"/>
      <dgm:spPr/>
      <dgm:t>
        <a:bodyPr/>
        <a:lstStyle/>
        <a:p>
          <a:r>
            <a:rPr lang="fr-FR" dirty="0"/>
            <a:t>La recherche de relation sécurisante</a:t>
          </a:r>
        </a:p>
      </dgm:t>
    </dgm:pt>
    <dgm:pt modelId="{6F5153F4-FA4A-4EF9-AE2E-B844451461B5}" type="parTrans" cxnId="{F357C9D3-6652-4837-9999-7E7F9B5AACBD}">
      <dgm:prSet/>
      <dgm:spPr/>
      <dgm:t>
        <a:bodyPr/>
        <a:lstStyle/>
        <a:p>
          <a:endParaRPr lang="fr-FR"/>
        </a:p>
      </dgm:t>
    </dgm:pt>
    <dgm:pt modelId="{5AE2E558-6AC2-4DA2-B945-C5341BD0C376}" type="sibTrans" cxnId="{F357C9D3-6652-4837-9999-7E7F9B5AACBD}">
      <dgm:prSet/>
      <dgm:spPr/>
      <dgm:t>
        <a:bodyPr/>
        <a:lstStyle/>
        <a:p>
          <a:endParaRPr lang="fr-FR"/>
        </a:p>
      </dgm:t>
    </dgm:pt>
    <dgm:pt modelId="{1D50A13F-89ED-4B8B-AB39-22A00BAA6D4C}">
      <dgm:prSet phldrT="[Texte]"/>
      <dgm:spPr/>
      <dgm:t>
        <a:bodyPr/>
        <a:lstStyle/>
        <a:p>
          <a:r>
            <a:rPr lang="fr-FR" dirty="0"/>
            <a:t>Une expérience sensorielle</a:t>
          </a:r>
        </a:p>
      </dgm:t>
    </dgm:pt>
    <dgm:pt modelId="{B238FBD0-222A-41AF-A110-6251D0FE6D79}" type="parTrans" cxnId="{4B7434DE-0455-4E96-B7FE-5319EEF3C093}">
      <dgm:prSet/>
      <dgm:spPr/>
      <dgm:t>
        <a:bodyPr/>
        <a:lstStyle/>
        <a:p>
          <a:endParaRPr lang="fr-FR"/>
        </a:p>
      </dgm:t>
    </dgm:pt>
    <dgm:pt modelId="{0C7AE7A6-D87B-468C-9499-2B8101FC2681}" type="sibTrans" cxnId="{4B7434DE-0455-4E96-B7FE-5319EEF3C093}">
      <dgm:prSet/>
      <dgm:spPr/>
      <dgm:t>
        <a:bodyPr/>
        <a:lstStyle/>
        <a:p>
          <a:endParaRPr lang="fr-FR"/>
        </a:p>
      </dgm:t>
    </dgm:pt>
    <dgm:pt modelId="{0D594B76-6549-4E46-818D-CDE3D9F16A04}">
      <dgm:prSet phldrT="[Texte]"/>
      <dgm:spPr/>
      <dgm:t>
        <a:bodyPr/>
        <a:lstStyle/>
        <a:p>
          <a:r>
            <a:rPr lang="fr-FR" dirty="0"/>
            <a:t>L’inscription dans une culture familiale/sociétale</a:t>
          </a:r>
        </a:p>
      </dgm:t>
    </dgm:pt>
    <dgm:pt modelId="{0C6AC7DC-D9E1-4530-A996-424F1687EAAB}" type="parTrans" cxnId="{E6C48F0C-AD09-4922-B183-324478D20CEC}">
      <dgm:prSet/>
      <dgm:spPr/>
      <dgm:t>
        <a:bodyPr/>
        <a:lstStyle/>
        <a:p>
          <a:endParaRPr lang="fr-FR"/>
        </a:p>
      </dgm:t>
    </dgm:pt>
    <dgm:pt modelId="{670A4F1B-A528-4513-B3E7-7BBEA66D8E8D}" type="sibTrans" cxnId="{E6C48F0C-AD09-4922-B183-324478D20CEC}">
      <dgm:prSet/>
      <dgm:spPr/>
      <dgm:t>
        <a:bodyPr/>
        <a:lstStyle/>
        <a:p>
          <a:endParaRPr lang="fr-FR"/>
        </a:p>
      </dgm:t>
    </dgm:pt>
    <dgm:pt modelId="{EB6DEB7F-B266-4F7F-85C5-290D909FB1B7}" type="pres">
      <dgm:prSet presAssocID="{AF467410-421C-4860-BAA7-7019D680962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fr-FR"/>
        </a:p>
      </dgm:t>
    </dgm:pt>
    <dgm:pt modelId="{0D7B8836-C10A-49A0-A4C0-7A9CCF3ADFBE}" type="pres">
      <dgm:prSet presAssocID="{AF467410-421C-4860-BAA7-7019D6809622}" presName="Name1" presStyleCnt="0"/>
      <dgm:spPr/>
    </dgm:pt>
    <dgm:pt modelId="{24B7B989-35C7-4947-900B-834EDC3723D1}" type="pres">
      <dgm:prSet presAssocID="{AF467410-421C-4860-BAA7-7019D6809622}" presName="cycle" presStyleCnt="0"/>
      <dgm:spPr/>
    </dgm:pt>
    <dgm:pt modelId="{B42E9AE5-C242-49B2-8BAB-EE253CF9814E}" type="pres">
      <dgm:prSet presAssocID="{AF467410-421C-4860-BAA7-7019D6809622}" presName="srcNode" presStyleLbl="node1" presStyleIdx="0" presStyleCnt="5"/>
      <dgm:spPr/>
    </dgm:pt>
    <dgm:pt modelId="{667E2172-17F4-4E85-BCB0-1368E72FD54F}" type="pres">
      <dgm:prSet presAssocID="{AF467410-421C-4860-BAA7-7019D6809622}" presName="conn" presStyleLbl="parChTrans1D2" presStyleIdx="0" presStyleCnt="1"/>
      <dgm:spPr/>
      <dgm:t>
        <a:bodyPr/>
        <a:lstStyle/>
        <a:p>
          <a:endParaRPr lang="fr-FR"/>
        </a:p>
      </dgm:t>
    </dgm:pt>
    <dgm:pt modelId="{8D052763-E224-4417-8F79-C37FD7763F84}" type="pres">
      <dgm:prSet presAssocID="{AF467410-421C-4860-BAA7-7019D6809622}" presName="extraNode" presStyleLbl="node1" presStyleIdx="0" presStyleCnt="5"/>
      <dgm:spPr/>
    </dgm:pt>
    <dgm:pt modelId="{99D28B41-BF90-4380-9C46-1FF3E60E7F28}" type="pres">
      <dgm:prSet presAssocID="{AF467410-421C-4860-BAA7-7019D6809622}" presName="dstNode" presStyleLbl="node1" presStyleIdx="0" presStyleCnt="5"/>
      <dgm:spPr/>
    </dgm:pt>
    <dgm:pt modelId="{73B16952-6848-4B65-B897-A3FCC16011AF}" type="pres">
      <dgm:prSet presAssocID="{BB53CDDC-F6CE-4F85-964C-326C2219FF1F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7193352-6636-46AA-9828-E090A9C5BB5A}" type="pres">
      <dgm:prSet presAssocID="{BB53CDDC-F6CE-4F85-964C-326C2219FF1F}" presName="accent_1" presStyleCnt="0"/>
      <dgm:spPr/>
    </dgm:pt>
    <dgm:pt modelId="{8C7EFD73-A341-41E4-B039-93BF15BFEE66}" type="pres">
      <dgm:prSet presAssocID="{BB53CDDC-F6CE-4F85-964C-326C2219FF1F}" presName="accentRepeatNode" presStyleLbl="solidFgAcc1" presStyleIdx="0" presStyleCnt="5"/>
      <dgm:spPr/>
    </dgm:pt>
    <dgm:pt modelId="{6EFEEFAC-6873-4D21-8BA4-492D6AFB5F22}" type="pres">
      <dgm:prSet presAssocID="{1D50A13F-89ED-4B8B-AB39-22A00BAA6D4C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6DDA070-1283-4517-8F8D-723D59965809}" type="pres">
      <dgm:prSet presAssocID="{1D50A13F-89ED-4B8B-AB39-22A00BAA6D4C}" presName="accent_2" presStyleCnt="0"/>
      <dgm:spPr/>
    </dgm:pt>
    <dgm:pt modelId="{1E0218AA-5E60-421E-BA04-A3DF8159E9E9}" type="pres">
      <dgm:prSet presAssocID="{1D50A13F-89ED-4B8B-AB39-22A00BAA6D4C}" presName="accentRepeatNode" presStyleLbl="solidFgAcc1" presStyleIdx="1" presStyleCnt="5"/>
      <dgm:spPr/>
    </dgm:pt>
    <dgm:pt modelId="{75A92D75-2914-45B3-B020-C739197ECC6F}" type="pres">
      <dgm:prSet presAssocID="{78963B6A-71C5-45AB-BA41-1A655564CC04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1FCE781-6BD1-433A-8ADF-5D7AB0135908}" type="pres">
      <dgm:prSet presAssocID="{78963B6A-71C5-45AB-BA41-1A655564CC04}" presName="accent_3" presStyleCnt="0"/>
      <dgm:spPr/>
    </dgm:pt>
    <dgm:pt modelId="{5D219568-F75A-4ADD-97F7-7DC36E4E32C0}" type="pres">
      <dgm:prSet presAssocID="{78963B6A-71C5-45AB-BA41-1A655564CC04}" presName="accentRepeatNode" presStyleLbl="solidFgAcc1" presStyleIdx="2" presStyleCnt="5"/>
      <dgm:spPr/>
    </dgm:pt>
    <dgm:pt modelId="{CFCE69B3-FAD4-47AA-A75F-2DEE7B768A77}" type="pres">
      <dgm:prSet presAssocID="{936A4E50-2149-47D1-88DC-902D85867A6C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CF90422-7BE3-4DB0-B3E1-29BC6972BD26}" type="pres">
      <dgm:prSet presAssocID="{936A4E50-2149-47D1-88DC-902D85867A6C}" presName="accent_4" presStyleCnt="0"/>
      <dgm:spPr/>
    </dgm:pt>
    <dgm:pt modelId="{6C350DD4-74B8-496F-87EA-595D4129F08E}" type="pres">
      <dgm:prSet presAssocID="{936A4E50-2149-47D1-88DC-902D85867A6C}" presName="accentRepeatNode" presStyleLbl="solidFgAcc1" presStyleIdx="3" presStyleCnt="5"/>
      <dgm:spPr/>
    </dgm:pt>
    <dgm:pt modelId="{2CF51A62-FBF5-4CE6-8637-8EB1DA5DDB79}" type="pres">
      <dgm:prSet presAssocID="{0D594B76-6549-4E46-818D-CDE3D9F16A04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7936B63-DF7B-411C-AF3D-E8B8C7C759AC}" type="pres">
      <dgm:prSet presAssocID="{0D594B76-6549-4E46-818D-CDE3D9F16A04}" presName="accent_5" presStyleCnt="0"/>
      <dgm:spPr/>
    </dgm:pt>
    <dgm:pt modelId="{90AEF596-3645-499F-B08C-B32439D2A250}" type="pres">
      <dgm:prSet presAssocID="{0D594B76-6549-4E46-818D-CDE3D9F16A04}" presName="accentRepeatNode" presStyleLbl="solidFgAcc1" presStyleIdx="4" presStyleCnt="5"/>
      <dgm:spPr/>
    </dgm:pt>
  </dgm:ptLst>
  <dgm:cxnLst>
    <dgm:cxn modelId="{4B7434DE-0455-4E96-B7FE-5319EEF3C093}" srcId="{AF467410-421C-4860-BAA7-7019D6809622}" destId="{1D50A13F-89ED-4B8B-AB39-22A00BAA6D4C}" srcOrd="1" destOrd="0" parTransId="{B238FBD0-222A-41AF-A110-6251D0FE6D79}" sibTransId="{0C7AE7A6-D87B-468C-9499-2B8101FC2681}"/>
    <dgm:cxn modelId="{A77107FE-F98A-4711-AC93-187E3F60D8AA}" type="presOf" srcId="{0D594B76-6549-4E46-818D-CDE3D9F16A04}" destId="{2CF51A62-FBF5-4CE6-8637-8EB1DA5DDB79}" srcOrd="0" destOrd="0" presId="urn:microsoft.com/office/officeart/2008/layout/VerticalCurvedList"/>
    <dgm:cxn modelId="{19D1D10D-88DB-46A3-B44F-E4B544ED1F48}" type="presOf" srcId="{1D50A13F-89ED-4B8B-AB39-22A00BAA6D4C}" destId="{6EFEEFAC-6873-4D21-8BA4-492D6AFB5F22}" srcOrd="0" destOrd="0" presId="urn:microsoft.com/office/officeart/2008/layout/VerticalCurvedList"/>
    <dgm:cxn modelId="{8331902A-0B53-4B58-AC1D-33999EE4C7B8}" type="presOf" srcId="{AF467410-421C-4860-BAA7-7019D6809622}" destId="{EB6DEB7F-B266-4F7F-85C5-290D909FB1B7}" srcOrd="0" destOrd="0" presId="urn:microsoft.com/office/officeart/2008/layout/VerticalCurvedList"/>
    <dgm:cxn modelId="{F357C9D3-6652-4837-9999-7E7F9B5AACBD}" srcId="{AF467410-421C-4860-BAA7-7019D6809622}" destId="{936A4E50-2149-47D1-88DC-902D85867A6C}" srcOrd="3" destOrd="0" parTransId="{6F5153F4-FA4A-4EF9-AE2E-B844451461B5}" sibTransId="{5AE2E558-6AC2-4DA2-B945-C5341BD0C376}"/>
    <dgm:cxn modelId="{18AC7A1E-3433-4B9D-9CF3-63C80C4FCF3B}" srcId="{AF467410-421C-4860-BAA7-7019D6809622}" destId="{BB53CDDC-F6CE-4F85-964C-326C2219FF1F}" srcOrd="0" destOrd="0" parTransId="{33AD7136-4402-4428-BB28-0A88F4F583FD}" sibTransId="{0A300020-D388-4BDC-9E08-719272CA56BB}"/>
    <dgm:cxn modelId="{2BCD78DC-8989-4285-9CC9-3EE61A30A7D5}" type="presOf" srcId="{936A4E50-2149-47D1-88DC-902D85867A6C}" destId="{CFCE69B3-FAD4-47AA-A75F-2DEE7B768A77}" srcOrd="0" destOrd="0" presId="urn:microsoft.com/office/officeart/2008/layout/VerticalCurvedList"/>
    <dgm:cxn modelId="{439AC0B8-A883-4FFD-A561-D512053FB13D}" type="presOf" srcId="{78963B6A-71C5-45AB-BA41-1A655564CC04}" destId="{75A92D75-2914-45B3-B020-C739197ECC6F}" srcOrd="0" destOrd="0" presId="urn:microsoft.com/office/officeart/2008/layout/VerticalCurvedList"/>
    <dgm:cxn modelId="{5B0CE66D-9909-46D0-89FB-229F77C18159}" srcId="{AF467410-421C-4860-BAA7-7019D6809622}" destId="{78963B6A-71C5-45AB-BA41-1A655564CC04}" srcOrd="2" destOrd="0" parTransId="{28754A53-AD9B-4BF5-8B1A-CDA44473B83D}" sibTransId="{DF21E9FB-C4A6-426B-BAA0-DFC5ED445315}"/>
    <dgm:cxn modelId="{207961B3-C0AC-48BB-89F8-440C25A131D3}" type="presOf" srcId="{0A300020-D388-4BDC-9E08-719272CA56BB}" destId="{667E2172-17F4-4E85-BCB0-1368E72FD54F}" srcOrd="0" destOrd="0" presId="urn:microsoft.com/office/officeart/2008/layout/VerticalCurvedList"/>
    <dgm:cxn modelId="{C1303D15-2024-485D-9A33-16DDE2E18653}" type="presOf" srcId="{BB53CDDC-F6CE-4F85-964C-326C2219FF1F}" destId="{73B16952-6848-4B65-B897-A3FCC16011AF}" srcOrd="0" destOrd="0" presId="urn:microsoft.com/office/officeart/2008/layout/VerticalCurvedList"/>
    <dgm:cxn modelId="{E6C48F0C-AD09-4922-B183-324478D20CEC}" srcId="{AF467410-421C-4860-BAA7-7019D6809622}" destId="{0D594B76-6549-4E46-818D-CDE3D9F16A04}" srcOrd="4" destOrd="0" parTransId="{0C6AC7DC-D9E1-4530-A996-424F1687EAAB}" sibTransId="{670A4F1B-A528-4513-B3E7-7BBEA66D8E8D}"/>
    <dgm:cxn modelId="{33D4652B-AE6A-4A2A-B3C0-7F1401288243}" type="presParOf" srcId="{EB6DEB7F-B266-4F7F-85C5-290D909FB1B7}" destId="{0D7B8836-C10A-49A0-A4C0-7A9CCF3ADFBE}" srcOrd="0" destOrd="0" presId="urn:microsoft.com/office/officeart/2008/layout/VerticalCurvedList"/>
    <dgm:cxn modelId="{C57F2349-80C7-4487-82AE-F47F43EECDBA}" type="presParOf" srcId="{0D7B8836-C10A-49A0-A4C0-7A9CCF3ADFBE}" destId="{24B7B989-35C7-4947-900B-834EDC3723D1}" srcOrd="0" destOrd="0" presId="urn:microsoft.com/office/officeart/2008/layout/VerticalCurvedList"/>
    <dgm:cxn modelId="{C091AF5F-3ED1-4892-A97E-69FCA4198C20}" type="presParOf" srcId="{24B7B989-35C7-4947-900B-834EDC3723D1}" destId="{B42E9AE5-C242-49B2-8BAB-EE253CF9814E}" srcOrd="0" destOrd="0" presId="urn:microsoft.com/office/officeart/2008/layout/VerticalCurvedList"/>
    <dgm:cxn modelId="{0F0DE3A5-4244-47F1-97B6-FDBBFCA62FBA}" type="presParOf" srcId="{24B7B989-35C7-4947-900B-834EDC3723D1}" destId="{667E2172-17F4-4E85-BCB0-1368E72FD54F}" srcOrd="1" destOrd="0" presId="urn:microsoft.com/office/officeart/2008/layout/VerticalCurvedList"/>
    <dgm:cxn modelId="{DC047A28-23AC-4AD2-BBA2-20F44C49EC36}" type="presParOf" srcId="{24B7B989-35C7-4947-900B-834EDC3723D1}" destId="{8D052763-E224-4417-8F79-C37FD7763F84}" srcOrd="2" destOrd="0" presId="urn:microsoft.com/office/officeart/2008/layout/VerticalCurvedList"/>
    <dgm:cxn modelId="{152D7FD5-8D62-40D2-8096-2B8BCE9AA1D5}" type="presParOf" srcId="{24B7B989-35C7-4947-900B-834EDC3723D1}" destId="{99D28B41-BF90-4380-9C46-1FF3E60E7F28}" srcOrd="3" destOrd="0" presId="urn:microsoft.com/office/officeart/2008/layout/VerticalCurvedList"/>
    <dgm:cxn modelId="{85448F38-D669-441C-B677-D1BDB81257DD}" type="presParOf" srcId="{0D7B8836-C10A-49A0-A4C0-7A9CCF3ADFBE}" destId="{73B16952-6848-4B65-B897-A3FCC16011AF}" srcOrd="1" destOrd="0" presId="urn:microsoft.com/office/officeart/2008/layout/VerticalCurvedList"/>
    <dgm:cxn modelId="{3048EE14-917E-4242-9C08-EB082DD90E46}" type="presParOf" srcId="{0D7B8836-C10A-49A0-A4C0-7A9CCF3ADFBE}" destId="{27193352-6636-46AA-9828-E090A9C5BB5A}" srcOrd="2" destOrd="0" presId="urn:microsoft.com/office/officeart/2008/layout/VerticalCurvedList"/>
    <dgm:cxn modelId="{8785D08E-5B03-4A93-9746-DBC385210B84}" type="presParOf" srcId="{27193352-6636-46AA-9828-E090A9C5BB5A}" destId="{8C7EFD73-A341-41E4-B039-93BF15BFEE66}" srcOrd="0" destOrd="0" presId="urn:microsoft.com/office/officeart/2008/layout/VerticalCurvedList"/>
    <dgm:cxn modelId="{17F41C12-AE40-4385-BFB3-650745997517}" type="presParOf" srcId="{0D7B8836-C10A-49A0-A4C0-7A9CCF3ADFBE}" destId="{6EFEEFAC-6873-4D21-8BA4-492D6AFB5F22}" srcOrd="3" destOrd="0" presId="urn:microsoft.com/office/officeart/2008/layout/VerticalCurvedList"/>
    <dgm:cxn modelId="{813713B0-0432-4041-AE27-B8464E4E8A75}" type="presParOf" srcId="{0D7B8836-C10A-49A0-A4C0-7A9CCF3ADFBE}" destId="{C6DDA070-1283-4517-8F8D-723D59965809}" srcOrd="4" destOrd="0" presId="urn:microsoft.com/office/officeart/2008/layout/VerticalCurvedList"/>
    <dgm:cxn modelId="{D15666C0-C31C-4A2E-8466-AC17E8999258}" type="presParOf" srcId="{C6DDA070-1283-4517-8F8D-723D59965809}" destId="{1E0218AA-5E60-421E-BA04-A3DF8159E9E9}" srcOrd="0" destOrd="0" presId="urn:microsoft.com/office/officeart/2008/layout/VerticalCurvedList"/>
    <dgm:cxn modelId="{9D2174F7-CE79-4D3D-9095-A7C5BF5C35D0}" type="presParOf" srcId="{0D7B8836-C10A-49A0-A4C0-7A9CCF3ADFBE}" destId="{75A92D75-2914-45B3-B020-C739197ECC6F}" srcOrd="5" destOrd="0" presId="urn:microsoft.com/office/officeart/2008/layout/VerticalCurvedList"/>
    <dgm:cxn modelId="{1DB97AC0-8C86-47AD-9DD2-FD78AAD25C3C}" type="presParOf" srcId="{0D7B8836-C10A-49A0-A4C0-7A9CCF3ADFBE}" destId="{A1FCE781-6BD1-433A-8ADF-5D7AB0135908}" srcOrd="6" destOrd="0" presId="urn:microsoft.com/office/officeart/2008/layout/VerticalCurvedList"/>
    <dgm:cxn modelId="{010EE07A-B49B-4666-AF6C-4E361FB889F8}" type="presParOf" srcId="{A1FCE781-6BD1-433A-8ADF-5D7AB0135908}" destId="{5D219568-F75A-4ADD-97F7-7DC36E4E32C0}" srcOrd="0" destOrd="0" presId="urn:microsoft.com/office/officeart/2008/layout/VerticalCurvedList"/>
    <dgm:cxn modelId="{67B8B10D-E93B-463F-8714-7A2A37DC6E15}" type="presParOf" srcId="{0D7B8836-C10A-49A0-A4C0-7A9CCF3ADFBE}" destId="{CFCE69B3-FAD4-47AA-A75F-2DEE7B768A77}" srcOrd="7" destOrd="0" presId="urn:microsoft.com/office/officeart/2008/layout/VerticalCurvedList"/>
    <dgm:cxn modelId="{075555F6-3405-4256-BB9C-F4AE9F759461}" type="presParOf" srcId="{0D7B8836-C10A-49A0-A4C0-7A9CCF3ADFBE}" destId="{9CF90422-7BE3-4DB0-B3E1-29BC6972BD26}" srcOrd="8" destOrd="0" presId="urn:microsoft.com/office/officeart/2008/layout/VerticalCurvedList"/>
    <dgm:cxn modelId="{3E793892-2D2B-4EC3-B007-A415BF3BD76F}" type="presParOf" srcId="{9CF90422-7BE3-4DB0-B3E1-29BC6972BD26}" destId="{6C350DD4-74B8-496F-87EA-595D4129F08E}" srcOrd="0" destOrd="0" presId="urn:microsoft.com/office/officeart/2008/layout/VerticalCurvedList"/>
    <dgm:cxn modelId="{DC056042-E683-4BE7-8156-A023E4DDA2BB}" type="presParOf" srcId="{0D7B8836-C10A-49A0-A4C0-7A9CCF3ADFBE}" destId="{2CF51A62-FBF5-4CE6-8637-8EB1DA5DDB79}" srcOrd="9" destOrd="0" presId="urn:microsoft.com/office/officeart/2008/layout/VerticalCurvedList"/>
    <dgm:cxn modelId="{B05F810E-79ED-4375-8F2A-6F06E903CD8D}" type="presParOf" srcId="{0D7B8836-C10A-49A0-A4C0-7A9CCF3ADFBE}" destId="{37936B63-DF7B-411C-AF3D-E8B8C7C759AC}" srcOrd="10" destOrd="0" presId="urn:microsoft.com/office/officeart/2008/layout/VerticalCurvedList"/>
    <dgm:cxn modelId="{A01C9B50-CDD8-4848-B77A-A4A98BB3E4F2}" type="presParOf" srcId="{37936B63-DF7B-411C-AF3D-E8B8C7C759AC}" destId="{90AEF596-3645-499F-B08C-B32439D2A25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2C802B7-AE93-4D4B-95F2-DC0918670764}" type="doc">
      <dgm:prSet loTypeId="urn:microsoft.com/office/officeart/2005/8/layout/chevron1" loCatId="process" qsTypeId="urn:microsoft.com/office/officeart/2005/8/quickstyle/simple4" qsCatId="simple" csTypeId="urn:microsoft.com/office/officeart/2005/8/colors/accent2_5" csCatId="accent2" phldr="1"/>
      <dgm:spPr/>
    </dgm:pt>
    <dgm:pt modelId="{69DAE020-AAB3-4BDB-9780-E7D77DD82D13}">
      <dgm:prSet phldrT="[Texte]"/>
      <dgm:spPr/>
      <dgm:t>
        <a:bodyPr/>
        <a:lstStyle/>
        <a:p>
          <a:r>
            <a:rPr lang="fr-FR" dirty="0"/>
            <a:t>Faim</a:t>
          </a:r>
        </a:p>
      </dgm:t>
    </dgm:pt>
    <dgm:pt modelId="{EE78E816-6F02-4694-9B91-6103985C0C30}" type="parTrans" cxnId="{5B1FEB6C-047A-4649-8619-405258A473F3}">
      <dgm:prSet/>
      <dgm:spPr/>
      <dgm:t>
        <a:bodyPr/>
        <a:lstStyle/>
        <a:p>
          <a:endParaRPr lang="fr-FR"/>
        </a:p>
      </dgm:t>
    </dgm:pt>
    <dgm:pt modelId="{3137E6D4-43B9-411E-AC42-9981B18A68B9}" type="sibTrans" cxnId="{5B1FEB6C-047A-4649-8619-405258A473F3}">
      <dgm:prSet/>
      <dgm:spPr/>
      <dgm:t>
        <a:bodyPr/>
        <a:lstStyle/>
        <a:p>
          <a:endParaRPr lang="fr-FR"/>
        </a:p>
      </dgm:t>
    </dgm:pt>
    <dgm:pt modelId="{556F837C-3601-4EE9-AFCE-C3CDD22466F8}">
      <dgm:prSet phldrT="[Texte]"/>
      <dgm:spPr/>
      <dgm:t>
        <a:bodyPr/>
        <a:lstStyle/>
        <a:p>
          <a:r>
            <a:rPr lang="fr-FR" dirty="0"/>
            <a:t>Appétit</a:t>
          </a:r>
        </a:p>
      </dgm:t>
    </dgm:pt>
    <dgm:pt modelId="{B03023CF-98A7-46D5-85B7-9F857FD8A19C}" type="parTrans" cxnId="{201A7046-E457-477D-A428-BAF5A4C8C469}">
      <dgm:prSet/>
      <dgm:spPr/>
      <dgm:t>
        <a:bodyPr/>
        <a:lstStyle/>
        <a:p>
          <a:endParaRPr lang="fr-FR"/>
        </a:p>
      </dgm:t>
    </dgm:pt>
    <dgm:pt modelId="{08C024FA-9839-43D7-ABD3-82150CFE58CA}" type="sibTrans" cxnId="{201A7046-E457-477D-A428-BAF5A4C8C469}">
      <dgm:prSet/>
      <dgm:spPr/>
      <dgm:t>
        <a:bodyPr/>
        <a:lstStyle/>
        <a:p>
          <a:endParaRPr lang="fr-FR"/>
        </a:p>
      </dgm:t>
    </dgm:pt>
    <dgm:pt modelId="{1948DFE5-DDE2-4110-8C26-D1D8C346AE05}">
      <dgm:prSet phldrT="[Texte]"/>
      <dgm:spPr/>
      <dgm:t>
        <a:bodyPr/>
        <a:lstStyle/>
        <a:p>
          <a:r>
            <a:rPr lang="fr-FR" dirty="0"/>
            <a:t>Plaisir</a:t>
          </a:r>
        </a:p>
      </dgm:t>
    </dgm:pt>
    <dgm:pt modelId="{4DD4DEC2-1AF6-4304-A3BA-99C3FE9A0771}" type="parTrans" cxnId="{F2997894-83A8-4973-9C6F-6DA1566042C2}">
      <dgm:prSet/>
      <dgm:spPr/>
      <dgm:t>
        <a:bodyPr/>
        <a:lstStyle/>
        <a:p>
          <a:endParaRPr lang="fr-FR"/>
        </a:p>
      </dgm:t>
    </dgm:pt>
    <dgm:pt modelId="{B83A9E88-DF2B-4311-B05C-F77CE43ABD27}" type="sibTrans" cxnId="{F2997894-83A8-4973-9C6F-6DA1566042C2}">
      <dgm:prSet/>
      <dgm:spPr/>
      <dgm:t>
        <a:bodyPr/>
        <a:lstStyle/>
        <a:p>
          <a:endParaRPr lang="fr-FR"/>
        </a:p>
      </dgm:t>
    </dgm:pt>
    <dgm:pt modelId="{53CBEE3C-0A29-4BCC-BFD7-66C2BD4A085C}">
      <dgm:prSet phldrT="[Texte]"/>
      <dgm:spPr/>
      <dgm:t>
        <a:bodyPr/>
        <a:lstStyle/>
        <a:p>
          <a:r>
            <a:rPr lang="fr-FR" dirty="0"/>
            <a:t>Signal cerveau</a:t>
          </a:r>
        </a:p>
      </dgm:t>
    </dgm:pt>
    <dgm:pt modelId="{536C5741-14C4-48D0-A545-06939DD3A86C}" type="parTrans" cxnId="{D704E742-FE80-4051-BB58-D34713E1E51F}">
      <dgm:prSet/>
      <dgm:spPr/>
      <dgm:t>
        <a:bodyPr/>
        <a:lstStyle/>
        <a:p>
          <a:endParaRPr lang="fr-FR"/>
        </a:p>
      </dgm:t>
    </dgm:pt>
    <dgm:pt modelId="{B3E8D288-ED0E-4C06-8F94-2F411C14FED9}" type="sibTrans" cxnId="{D704E742-FE80-4051-BB58-D34713E1E51F}">
      <dgm:prSet/>
      <dgm:spPr/>
      <dgm:t>
        <a:bodyPr/>
        <a:lstStyle/>
        <a:p>
          <a:endParaRPr lang="fr-FR"/>
        </a:p>
      </dgm:t>
    </dgm:pt>
    <dgm:pt modelId="{C8D58D91-5869-44B7-87F2-15037A27295F}">
      <dgm:prSet phldrT="[Texte]"/>
      <dgm:spPr/>
      <dgm:t>
        <a:bodyPr/>
        <a:lstStyle/>
        <a:p>
          <a:r>
            <a:rPr lang="fr-FR" dirty="0"/>
            <a:t>Satiété</a:t>
          </a:r>
        </a:p>
      </dgm:t>
    </dgm:pt>
    <dgm:pt modelId="{09E2B2D9-C175-41DB-98F6-592251E9CF58}" type="parTrans" cxnId="{3FAD5AA8-ED48-4070-992D-CDB054465F72}">
      <dgm:prSet/>
      <dgm:spPr/>
      <dgm:t>
        <a:bodyPr/>
        <a:lstStyle/>
        <a:p>
          <a:endParaRPr lang="fr-FR"/>
        </a:p>
      </dgm:t>
    </dgm:pt>
    <dgm:pt modelId="{E0806ED5-CCB1-4A05-9B94-3E0BA35D36E5}" type="sibTrans" cxnId="{3FAD5AA8-ED48-4070-992D-CDB054465F72}">
      <dgm:prSet/>
      <dgm:spPr/>
      <dgm:t>
        <a:bodyPr/>
        <a:lstStyle/>
        <a:p>
          <a:endParaRPr lang="fr-FR"/>
        </a:p>
      </dgm:t>
    </dgm:pt>
    <dgm:pt modelId="{CD24FB4E-5123-4A9F-A983-AC59ED7C0D72}">
      <dgm:prSet phldrT="[Texte]"/>
      <dgm:spPr/>
      <dgm:t>
        <a:bodyPr/>
        <a:lstStyle/>
        <a:p>
          <a:r>
            <a:rPr lang="fr-FR" dirty="0"/>
            <a:t>Déplaisir</a:t>
          </a:r>
        </a:p>
      </dgm:t>
    </dgm:pt>
    <dgm:pt modelId="{6412F1E9-C728-4FD8-9827-E36279696F72}" type="parTrans" cxnId="{69E62732-7A4B-4E90-8F2E-188D6787CAC5}">
      <dgm:prSet/>
      <dgm:spPr/>
      <dgm:t>
        <a:bodyPr/>
        <a:lstStyle/>
        <a:p>
          <a:endParaRPr lang="fr-FR"/>
        </a:p>
      </dgm:t>
    </dgm:pt>
    <dgm:pt modelId="{71252B06-9C66-4C34-B39D-4F1E98C66EE1}" type="sibTrans" cxnId="{69E62732-7A4B-4E90-8F2E-188D6787CAC5}">
      <dgm:prSet/>
      <dgm:spPr/>
      <dgm:t>
        <a:bodyPr/>
        <a:lstStyle/>
        <a:p>
          <a:endParaRPr lang="fr-FR"/>
        </a:p>
      </dgm:t>
    </dgm:pt>
    <dgm:pt modelId="{092E9CF1-3E7E-4262-BF92-1D86070192E7}">
      <dgm:prSet phldrT="[Texte]"/>
      <dgm:spPr/>
      <dgm:t>
        <a:bodyPr/>
        <a:lstStyle/>
        <a:p>
          <a:r>
            <a:rPr lang="fr-FR" dirty="0"/>
            <a:t>Arrêt </a:t>
          </a:r>
        </a:p>
      </dgm:t>
    </dgm:pt>
    <dgm:pt modelId="{58DDF339-7E00-407C-B94F-D544EAF11702}" type="parTrans" cxnId="{9F6CE220-3C4A-4A1B-946F-B9531E5C66F9}">
      <dgm:prSet/>
      <dgm:spPr/>
      <dgm:t>
        <a:bodyPr/>
        <a:lstStyle/>
        <a:p>
          <a:endParaRPr lang="fr-FR"/>
        </a:p>
      </dgm:t>
    </dgm:pt>
    <dgm:pt modelId="{4B52A580-40D5-4782-96BE-D2A684489921}" type="sibTrans" cxnId="{9F6CE220-3C4A-4A1B-946F-B9531E5C66F9}">
      <dgm:prSet/>
      <dgm:spPr/>
      <dgm:t>
        <a:bodyPr/>
        <a:lstStyle/>
        <a:p>
          <a:endParaRPr lang="fr-FR"/>
        </a:p>
      </dgm:t>
    </dgm:pt>
    <dgm:pt modelId="{F8BC4419-F410-4DCF-BD89-64A14241FA0D}" type="pres">
      <dgm:prSet presAssocID="{92C802B7-AE93-4D4B-95F2-DC0918670764}" presName="Name0" presStyleCnt="0">
        <dgm:presLayoutVars>
          <dgm:dir/>
          <dgm:animLvl val="lvl"/>
          <dgm:resizeHandles val="exact"/>
        </dgm:presLayoutVars>
      </dgm:prSet>
      <dgm:spPr/>
    </dgm:pt>
    <dgm:pt modelId="{65770742-51BE-4D1A-8401-FC63177AC292}" type="pres">
      <dgm:prSet presAssocID="{69DAE020-AAB3-4BDB-9780-E7D77DD82D13}" presName="parTxOnly" presStyleLbl="node1" presStyleIdx="0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167B7D-4346-48C8-8DFE-99EC953B43E7}" type="pres">
      <dgm:prSet presAssocID="{3137E6D4-43B9-411E-AC42-9981B18A68B9}" presName="parTxOnlySpace" presStyleCnt="0"/>
      <dgm:spPr/>
    </dgm:pt>
    <dgm:pt modelId="{DCF1A5C3-BDC6-467C-B53B-7D271148ABC4}" type="pres">
      <dgm:prSet presAssocID="{53CBEE3C-0A29-4BCC-BFD7-66C2BD4A085C}" presName="parTxOnly" presStyleLbl="node1" presStyleIdx="1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A61FD7B-4AFB-46E4-B21F-3E8427E91678}" type="pres">
      <dgm:prSet presAssocID="{B3E8D288-ED0E-4C06-8F94-2F411C14FED9}" presName="parTxOnlySpace" presStyleCnt="0"/>
      <dgm:spPr/>
    </dgm:pt>
    <dgm:pt modelId="{36CC6E03-5828-496C-A397-7EE7632CE04F}" type="pres">
      <dgm:prSet presAssocID="{556F837C-3601-4EE9-AFCE-C3CDD22466F8}" presName="parTxOnly" presStyleLbl="node1" presStyleIdx="2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0CF9BA0-FB0C-4C7C-A42A-B3D1107067F1}" type="pres">
      <dgm:prSet presAssocID="{08C024FA-9839-43D7-ABD3-82150CFE58CA}" presName="parTxOnlySpace" presStyleCnt="0"/>
      <dgm:spPr/>
    </dgm:pt>
    <dgm:pt modelId="{6D6E798D-4C8A-460A-938D-8C19C415A36D}" type="pres">
      <dgm:prSet presAssocID="{1948DFE5-DDE2-4110-8C26-D1D8C346AE05}" presName="parTxOnly" presStyleLbl="node1" presStyleIdx="3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C0EDF96-0007-4BB1-8CA6-5F45AA9C8DF8}" type="pres">
      <dgm:prSet presAssocID="{B83A9E88-DF2B-4311-B05C-F77CE43ABD27}" presName="parTxOnlySpace" presStyleCnt="0"/>
      <dgm:spPr/>
    </dgm:pt>
    <dgm:pt modelId="{38526DE1-F89D-4C01-92F1-8183CBEF6CF4}" type="pres">
      <dgm:prSet presAssocID="{C8D58D91-5869-44B7-87F2-15037A27295F}" presName="parTxOnly" presStyleLbl="node1" presStyleIdx="4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9359A42-153C-4C6C-9B4E-037808FF63A7}" type="pres">
      <dgm:prSet presAssocID="{E0806ED5-CCB1-4A05-9B94-3E0BA35D36E5}" presName="parTxOnlySpace" presStyleCnt="0"/>
      <dgm:spPr/>
    </dgm:pt>
    <dgm:pt modelId="{6B91B55D-6A6D-4825-90A9-6395C3EEA350}" type="pres">
      <dgm:prSet presAssocID="{CD24FB4E-5123-4A9F-A983-AC59ED7C0D72}" presName="parTxOnly" presStyleLbl="node1" presStyleIdx="5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A515FF4-A320-4AA2-B3C8-467043A75BF7}" type="pres">
      <dgm:prSet presAssocID="{71252B06-9C66-4C34-B39D-4F1E98C66EE1}" presName="parTxOnlySpace" presStyleCnt="0"/>
      <dgm:spPr/>
    </dgm:pt>
    <dgm:pt modelId="{967377C3-335F-467B-8322-6FA41010571C}" type="pres">
      <dgm:prSet presAssocID="{092E9CF1-3E7E-4262-BF92-1D86070192E7}" presName="parTxOnly" presStyleLbl="node1" presStyleIdx="6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2997894-83A8-4973-9C6F-6DA1566042C2}" srcId="{92C802B7-AE93-4D4B-95F2-DC0918670764}" destId="{1948DFE5-DDE2-4110-8C26-D1D8C346AE05}" srcOrd="3" destOrd="0" parTransId="{4DD4DEC2-1AF6-4304-A3BA-99C3FE9A0771}" sibTransId="{B83A9E88-DF2B-4311-B05C-F77CE43ABD27}"/>
    <dgm:cxn modelId="{3FAD5AA8-ED48-4070-992D-CDB054465F72}" srcId="{92C802B7-AE93-4D4B-95F2-DC0918670764}" destId="{C8D58D91-5869-44B7-87F2-15037A27295F}" srcOrd="4" destOrd="0" parTransId="{09E2B2D9-C175-41DB-98F6-592251E9CF58}" sibTransId="{E0806ED5-CCB1-4A05-9B94-3E0BA35D36E5}"/>
    <dgm:cxn modelId="{D704E742-FE80-4051-BB58-D34713E1E51F}" srcId="{92C802B7-AE93-4D4B-95F2-DC0918670764}" destId="{53CBEE3C-0A29-4BCC-BFD7-66C2BD4A085C}" srcOrd="1" destOrd="0" parTransId="{536C5741-14C4-48D0-A545-06939DD3A86C}" sibTransId="{B3E8D288-ED0E-4C06-8F94-2F411C14FED9}"/>
    <dgm:cxn modelId="{69E62732-7A4B-4E90-8F2E-188D6787CAC5}" srcId="{92C802B7-AE93-4D4B-95F2-DC0918670764}" destId="{CD24FB4E-5123-4A9F-A983-AC59ED7C0D72}" srcOrd="5" destOrd="0" parTransId="{6412F1E9-C728-4FD8-9827-E36279696F72}" sibTransId="{71252B06-9C66-4C34-B39D-4F1E98C66EE1}"/>
    <dgm:cxn modelId="{FF3AFC06-8A47-4517-A0EA-AB9CCCE6345B}" type="presOf" srcId="{C8D58D91-5869-44B7-87F2-15037A27295F}" destId="{38526DE1-F89D-4C01-92F1-8183CBEF6CF4}" srcOrd="0" destOrd="0" presId="urn:microsoft.com/office/officeart/2005/8/layout/chevron1"/>
    <dgm:cxn modelId="{B2BCAE30-E5AC-45CF-9038-C13DBB02FD80}" type="presOf" srcId="{CD24FB4E-5123-4A9F-A983-AC59ED7C0D72}" destId="{6B91B55D-6A6D-4825-90A9-6395C3EEA350}" srcOrd="0" destOrd="0" presId="urn:microsoft.com/office/officeart/2005/8/layout/chevron1"/>
    <dgm:cxn modelId="{8C64D382-BA57-42C1-9952-87326973030D}" type="presOf" srcId="{53CBEE3C-0A29-4BCC-BFD7-66C2BD4A085C}" destId="{DCF1A5C3-BDC6-467C-B53B-7D271148ABC4}" srcOrd="0" destOrd="0" presId="urn:microsoft.com/office/officeart/2005/8/layout/chevron1"/>
    <dgm:cxn modelId="{E00D91F5-785F-4DA1-8AC1-BB2C45E49409}" type="presOf" srcId="{92C802B7-AE93-4D4B-95F2-DC0918670764}" destId="{F8BC4419-F410-4DCF-BD89-64A14241FA0D}" srcOrd="0" destOrd="0" presId="urn:microsoft.com/office/officeart/2005/8/layout/chevron1"/>
    <dgm:cxn modelId="{5B1FEB6C-047A-4649-8619-405258A473F3}" srcId="{92C802B7-AE93-4D4B-95F2-DC0918670764}" destId="{69DAE020-AAB3-4BDB-9780-E7D77DD82D13}" srcOrd="0" destOrd="0" parTransId="{EE78E816-6F02-4694-9B91-6103985C0C30}" sibTransId="{3137E6D4-43B9-411E-AC42-9981B18A68B9}"/>
    <dgm:cxn modelId="{B16872B5-F5DC-483F-A8EB-01BD556F1454}" type="presOf" srcId="{556F837C-3601-4EE9-AFCE-C3CDD22466F8}" destId="{36CC6E03-5828-496C-A397-7EE7632CE04F}" srcOrd="0" destOrd="0" presId="urn:microsoft.com/office/officeart/2005/8/layout/chevron1"/>
    <dgm:cxn modelId="{78703604-49B1-48F8-B787-0552363E700C}" type="presOf" srcId="{092E9CF1-3E7E-4262-BF92-1D86070192E7}" destId="{967377C3-335F-467B-8322-6FA41010571C}" srcOrd="0" destOrd="0" presId="urn:microsoft.com/office/officeart/2005/8/layout/chevron1"/>
    <dgm:cxn modelId="{9F6CE220-3C4A-4A1B-946F-B9531E5C66F9}" srcId="{92C802B7-AE93-4D4B-95F2-DC0918670764}" destId="{092E9CF1-3E7E-4262-BF92-1D86070192E7}" srcOrd="6" destOrd="0" parTransId="{58DDF339-7E00-407C-B94F-D544EAF11702}" sibTransId="{4B52A580-40D5-4782-96BE-D2A684489921}"/>
    <dgm:cxn modelId="{7CB37D2D-607A-49C4-926A-A864A375CC11}" type="presOf" srcId="{1948DFE5-DDE2-4110-8C26-D1D8C346AE05}" destId="{6D6E798D-4C8A-460A-938D-8C19C415A36D}" srcOrd="0" destOrd="0" presId="urn:microsoft.com/office/officeart/2005/8/layout/chevron1"/>
    <dgm:cxn modelId="{201A7046-E457-477D-A428-BAF5A4C8C469}" srcId="{92C802B7-AE93-4D4B-95F2-DC0918670764}" destId="{556F837C-3601-4EE9-AFCE-C3CDD22466F8}" srcOrd="2" destOrd="0" parTransId="{B03023CF-98A7-46D5-85B7-9F857FD8A19C}" sibTransId="{08C024FA-9839-43D7-ABD3-82150CFE58CA}"/>
    <dgm:cxn modelId="{0EB7A081-C61B-4A6D-86EB-552298069C4E}" type="presOf" srcId="{69DAE020-AAB3-4BDB-9780-E7D77DD82D13}" destId="{65770742-51BE-4D1A-8401-FC63177AC292}" srcOrd="0" destOrd="0" presId="urn:microsoft.com/office/officeart/2005/8/layout/chevron1"/>
    <dgm:cxn modelId="{6784FF0C-C274-401F-B739-AE5AD8E91422}" type="presParOf" srcId="{F8BC4419-F410-4DCF-BD89-64A14241FA0D}" destId="{65770742-51BE-4D1A-8401-FC63177AC292}" srcOrd="0" destOrd="0" presId="urn:microsoft.com/office/officeart/2005/8/layout/chevron1"/>
    <dgm:cxn modelId="{1674A889-39F6-48DD-8DDB-B57977920295}" type="presParOf" srcId="{F8BC4419-F410-4DCF-BD89-64A14241FA0D}" destId="{A6167B7D-4346-48C8-8DFE-99EC953B43E7}" srcOrd="1" destOrd="0" presId="urn:microsoft.com/office/officeart/2005/8/layout/chevron1"/>
    <dgm:cxn modelId="{A4638DF8-7762-48EF-A3A8-6D3C66020ED0}" type="presParOf" srcId="{F8BC4419-F410-4DCF-BD89-64A14241FA0D}" destId="{DCF1A5C3-BDC6-467C-B53B-7D271148ABC4}" srcOrd="2" destOrd="0" presId="urn:microsoft.com/office/officeart/2005/8/layout/chevron1"/>
    <dgm:cxn modelId="{58FA920F-1274-4585-A7AC-DD0FBD4F1F68}" type="presParOf" srcId="{F8BC4419-F410-4DCF-BD89-64A14241FA0D}" destId="{BA61FD7B-4AFB-46E4-B21F-3E8427E91678}" srcOrd="3" destOrd="0" presId="urn:microsoft.com/office/officeart/2005/8/layout/chevron1"/>
    <dgm:cxn modelId="{F9C3866C-6B48-4C81-81B8-41E48CC61BA1}" type="presParOf" srcId="{F8BC4419-F410-4DCF-BD89-64A14241FA0D}" destId="{36CC6E03-5828-496C-A397-7EE7632CE04F}" srcOrd="4" destOrd="0" presId="urn:microsoft.com/office/officeart/2005/8/layout/chevron1"/>
    <dgm:cxn modelId="{58BCD072-3A1A-4DB3-BEF9-13A5DE04A372}" type="presParOf" srcId="{F8BC4419-F410-4DCF-BD89-64A14241FA0D}" destId="{E0CF9BA0-FB0C-4C7C-A42A-B3D1107067F1}" srcOrd="5" destOrd="0" presId="urn:microsoft.com/office/officeart/2005/8/layout/chevron1"/>
    <dgm:cxn modelId="{FEF7594B-FA2B-4AB8-B38A-E12CD91432BD}" type="presParOf" srcId="{F8BC4419-F410-4DCF-BD89-64A14241FA0D}" destId="{6D6E798D-4C8A-460A-938D-8C19C415A36D}" srcOrd="6" destOrd="0" presId="urn:microsoft.com/office/officeart/2005/8/layout/chevron1"/>
    <dgm:cxn modelId="{25D52D37-1D9E-4FE7-A71A-CB6C5CBA700B}" type="presParOf" srcId="{F8BC4419-F410-4DCF-BD89-64A14241FA0D}" destId="{FC0EDF96-0007-4BB1-8CA6-5F45AA9C8DF8}" srcOrd="7" destOrd="0" presId="urn:microsoft.com/office/officeart/2005/8/layout/chevron1"/>
    <dgm:cxn modelId="{00294637-BA7C-4C11-8E33-419718750EAD}" type="presParOf" srcId="{F8BC4419-F410-4DCF-BD89-64A14241FA0D}" destId="{38526DE1-F89D-4C01-92F1-8183CBEF6CF4}" srcOrd="8" destOrd="0" presId="urn:microsoft.com/office/officeart/2005/8/layout/chevron1"/>
    <dgm:cxn modelId="{6773CB41-65EC-4186-8947-468B80962F40}" type="presParOf" srcId="{F8BC4419-F410-4DCF-BD89-64A14241FA0D}" destId="{79359A42-153C-4C6C-9B4E-037808FF63A7}" srcOrd="9" destOrd="0" presId="urn:microsoft.com/office/officeart/2005/8/layout/chevron1"/>
    <dgm:cxn modelId="{9B4D664A-B0AF-4E24-90A2-11353F667A91}" type="presParOf" srcId="{F8BC4419-F410-4DCF-BD89-64A14241FA0D}" destId="{6B91B55D-6A6D-4825-90A9-6395C3EEA350}" srcOrd="10" destOrd="0" presId="urn:microsoft.com/office/officeart/2005/8/layout/chevron1"/>
    <dgm:cxn modelId="{A27F7D06-8854-4632-A8B4-8CC5EA088E47}" type="presParOf" srcId="{F8BC4419-F410-4DCF-BD89-64A14241FA0D}" destId="{BA515FF4-A320-4AA2-B3C8-467043A75BF7}" srcOrd="11" destOrd="0" presId="urn:microsoft.com/office/officeart/2005/8/layout/chevron1"/>
    <dgm:cxn modelId="{3AA16CD1-AA63-44AC-880A-C809F97A8415}" type="presParOf" srcId="{F8BC4419-F410-4DCF-BD89-64A14241FA0D}" destId="{967377C3-335F-467B-8322-6FA41010571C}" srcOrd="1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F31CBA-CF56-4DE4-AE1E-A7E92009EE16}">
      <dsp:nvSpPr>
        <dsp:cNvPr id="0" name=""/>
        <dsp:cNvSpPr/>
      </dsp:nvSpPr>
      <dsp:spPr>
        <a:xfrm>
          <a:off x="3947173" y="1015"/>
          <a:ext cx="2088748" cy="104437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/>
            <a:t>Relationnel et affectif</a:t>
          </a:r>
        </a:p>
      </dsp:txBody>
      <dsp:txXfrm>
        <a:off x="3977762" y="31604"/>
        <a:ext cx="2027570" cy="983196"/>
      </dsp:txXfrm>
    </dsp:sp>
    <dsp:sp modelId="{53C6282B-B44C-4C13-B79D-07440B30753C}">
      <dsp:nvSpPr>
        <dsp:cNvPr id="0" name=""/>
        <dsp:cNvSpPr/>
      </dsp:nvSpPr>
      <dsp:spPr>
        <a:xfrm rot="3600000">
          <a:off x="5309802" y="1833595"/>
          <a:ext cx="1087641" cy="36553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500" kern="1200"/>
        </a:p>
      </dsp:txBody>
      <dsp:txXfrm>
        <a:off x="5419461" y="1906701"/>
        <a:ext cx="868323" cy="219318"/>
      </dsp:txXfrm>
    </dsp:sp>
    <dsp:sp modelId="{52D6177F-AC50-480B-82A3-B796BED10CE2}">
      <dsp:nvSpPr>
        <dsp:cNvPr id="0" name=""/>
        <dsp:cNvSpPr/>
      </dsp:nvSpPr>
      <dsp:spPr>
        <a:xfrm>
          <a:off x="5671324" y="2987331"/>
          <a:ext cx="2088748" cy="104437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-240335"/>
            <a:satOff val="-1454"/>
            <a:lumOff val="1397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/>
            <a:t>Physiologique</a:t>
          </a:r>
        </a:p>
      </dsp:txBody>
      <dsp:txXfrm>
        <a:off x="5701913" y="3017920"/>
        <a:ext cx="2027570" cy="983196"/>
      </dsp:txXfrm>
    </dsp:sp>
    <dsp:sp modelId="{8009B746-1938-416D-A14C-C8C0A27969D0}">
      <dsp:nvSpPr>
        <dsp:cNvPr id="0" name=""/>
        <dsp:cNvSpPr/>
      </dsp:nvSpPr>
      <dsp:spPr>
        <a:xfrm rot="10800000">
          <a:off x="4447727" y="3326752"/>
          <a:ext cx="1087641" cy="36553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240339"/>
            <a:satOff val="-1349"/>
            <a:lumOff val="1264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500" kern="1200"/>
        </a:p>
      </dsp:txBody>
      <dsp:txXfrm rot="10800000">
        <a:off x="4557386" y="3399858"/>
        <a:ext cx="868323" cy="219318"/>
      </dsp:txXfrm>
    </dsp:sp>
    <dsp:sp modelId="{D6DDE9D2-F83A-4E15-8CD1-F84B8D3E516D}">
      <dsp:nvSpPr>
        <dsp:cNvPr id="0" name=""/>
        <dsp:cNvSpPr/>
      </dsp:nvSpPr>
      <dsp:spPr>
        <a:xfrm>
          <a:off x="2223023" y="2987331"/>
          <a:ext cx="2088748" cy="104437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-480669"/>
            <a:satOff val="-2909"/>
            <a:lumOff val="2794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/>
            <a:t>Social et culturel</a:t>
          </a:r>
        </a:p>
      </dsp:txBody>
      <dsp:txXfrm>
        <a:off x="2253612" y="3017920"/>
        <a:ext cx="2027570" cy="983196"/>
      </dsp:txXfrm>
    </dsp:sp>
    <dsp:sp modelId="{EF9A2401-91E5-4DF0-A46B-595B11AF504B}">
      <dsp:nvSpPr>
        <dsp:cNvPr id="0" name=""/>
        <dsp:cNvSpPr/>
      </dsp:nvSpPr>
      <dsp:spPr>
        <a:xfrm rot="18000000">
          <a:off x="3585651" y="1833595"/>
          <a:ext cx="1087641" cy="36553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480678"/>
            <a:satOff val="-2697"/>
            <a:lumOff val="252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500" kern="1200"/>
        </a:p>
      </dsp:txBody>
      <dsp:txXfrm>
        <a:off x="3695310" y="1906701"/>
        <a:ext cx="868323" cy="2193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7E2172-17F4-4E85-BCB0-1368E72FD54F}">
      <dsp:nvSpPr>
        <dsp:cNvPr id="0" name=""/>
        <dsp:cNvSpPr/>
      </dsp:nvSpPr>
      <dsp:spPr>
        <a:xfrm>
          <a:off x="-5013288" y="-768099"/>
          <a:ext cx="5970501" cy="5970501"/>
        </a:xfrm>
        <a:prstGeom prst="blockArc">
          <a:avLst>
            <a:gd name="adj1" fmla="val 18900000"/>
            <a:gd name="adj2" fmla="val 2700000"/>
            <a:gd name="adj3" fmla="val 362"/>
          </a:avLst>
        </a:pr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B16952-6848-4B65-B897-A3FCC16011AF}">
      <dsp:nvSpPr>
        <dsp:cNvPr id="0" name=""/>
        <dsp:cNvSpPr/>
      </dsp:nvSpPr>
      <dsp:spPr>
        <a:xfrm>
          <a:off x="418756" y="277055"/>
          <a:ext cx="10013486" cy="55446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83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0107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900" kern="1200" dirty="0"/>
            <a:t>Répondre à un besoin physiologique</a:t>
          </a:r>
        </a:p>
      </dsp:txBody>
      <dsp:txXfrm>
        <a:off x="418756" y="277055"/>
        <a:ext cx="10013486" cy="554465"/>
      </dsp:txXfrm>
    </dsp:sp>
    <dsp:sp modelId="{8C7EFD73-A341-41E4-B039-93BF15BFEE66}">
      <dsp:nvSpPr>
        <dsp:cNvPr id="0" name=""/>
        <dsp:cNvSpPr/>
      </dsp:nvSpPr>
      <dsp:spPr>
        <a:xfrm>
          <a:off x="72215" y="207747"/>
          <a:ext cx="693081" cy="69308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83000"/>
                <a:satMod val="10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6EFEEFAC-6873-4D21-8BA4-492D6AFB5F22}">
      <dsp:nvSpPr>
        <dsp:cNvPr id="0" name=""/>
        <dsp:cNvSpPr/>
      </dsp:nvSpPr>
      <dsp:spPr>
        <a:xfrm>
          <a:off x="816069" y="1108486"/>
          <a:ext cx="9616173" cy="554465"/>
        </a:xfrm>
        <a:prstGeom prst="rect">
          <a:avLst/>
        </a:prstGeom>
        <a:gradFill rotWithShape="0">
          <a:gsLst>
            <a:gs pos="0">
              <a:schemeClr val="accent2">
                <a:hueOff val="298900"/>
                <a:satOff val="184"/>
                <a:lumOff val="2402"/>
                <a:alphaOff val="0"/>
                <a:tint val="83000"/>
                <a:satMod val="100000"/>
                <a:lumMod val="100000"/>
              </a:schemeClr>
            </a:gs>
            <a:gs pos="100000">
              <a:schemeClr val="accent2">
                <a:hueOff val="298900"/>
                <a:satOff val="184"/>
                <a:lumOff val="2402"/>
                <a:alphaOff val="0"/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0107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900" kern="1200" dirty="0"/>
            <a:t>Une expérience sensorielle</a:t>
          </a:r>
        </a:p>
      </dsp:txBody>
      <dsp:txXfrm>
        <a:off x="816069" y="1108486"/>
        <a:ext cx="9616173" cy="554465"/>
      </dsp:txXfrm>
    </dsp:sp>
    <dsp:sp modelId="{1E0218AA-5E60-421E-BA04-A3DF8159E9E9}">
      <dsp:nvSpPr>
        <dsp:cNvPr id="0" name=""/>
        <dsp:cNvSpPr/>
      </dsp:nvSpPr>
      <dsp:spPr>
        <a:xfrm>
          <a:off x="469529" y="1039178"/>
          <a:ext cx="693081" cy="69308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83000"/>
                <a:satMod val="10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2">
              <a:hueOff val="298900"/>
              <a:satOff val="184"/>
              <a:lumOff val="240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5A92D75-2914-45B3-B020-C739197ECC6F}">
      <dsp:nvSpPr>
        <dsp:cNvPr id="0" name=""/>
        <dsp:cNvSpPr/>
      </dsp:nvSpPr>
      <dsp:spPr>
        <a:xfrm>
          <a:off x="938013" y="1939918"/>
          <a:ext cx="9494229" cy="554465"/>
        </a:xfrm>
        <a:prstGeom prst="rect">
          <a:avLst/>
        </a:prstGeom>
        <a:gradFill rotWithShape="0">
          <a:gsLst>
            <a:gs pos="0">
              <a:schemeClr val="accent2">
                <a:hueOff val="597800"/>
                <a:satOff val="368"/>
                <a:lumOff val="4804"/>
                <a:alphaOff val="0"/>
                <a:tint val="83000"/>
                <a:satMod val="100000"/>
                <a:lumMod val="100000"/>
              </a:schemeClr>
            </a:gs>
            <a:gs pos="100000">
              <a:schemeClr val="accent2">
                <a:hueOff val="597800"/>
                <a:satOff val="368"/>
                <a:lumOff val="4804"/>
                <a:alphaOff val="0"/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0107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900" kern="1200" dirty="0"/>
            <a:t>Un moment de tendresse et de réconfort</a:t>
          </a:r>
        </a:p>
      </dsp:txBody>
      <dsp:txXfrm>
        <a:off x="938013" y="1939918"/>
        <a:ext cx="9494229" cy="554465"/>
      </dsp:txXfrm>
    </dsp:sp>
    <dsp:sp modelId="{5D219568-F75A-4ADD-97F7-7DC36E4E32C0}">
      <dsp:nvSpPr>
        <dsp:cNvPr id="0" name=""/>
        <dsp:cNvSpPr/>
      </dsp:nvSpPr>
      <dsp:spPr>
        <a:xfrm>
          <a:off x="591472" y="1870610"/>
          <a:ext cx="693081" cy="69308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83000"/>
                <a:satMod val="10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2">
              <a:hueOff val="597800"/>
              <a:satOff val="368"/>
              <a:lumOff val="480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CFCE69B3-FAD4-47AA-A75F-2DEE7B768A77}">
      <dsp:nvSpPr>
        <dsp:cNvPr id="0" name=""/>
        <dsp:cNvSpPr/>
      </dsp:nvSpPr>
      <dsp:spPr>
        <a:xfrm>
          <a:off x="816069" y="2771350"/>
          <a:ext cx="9616173" cy="554465"/>
        </a:xfrm>
        <a:prstGeom prst="rect">
          <a:avLst/>
        </a:prstGeom>
        <a:gradFill rotWithShape="0">
          <a:gsLst>
            <a:gs pos="0">
              <a:schemeClr val="accent2">
                <a:hueOff val="896700"/>
                <a:satOff val="551"/>
                <a:lumOff val="7206"/>
                <a:alphaOff val="0"/>
                <a:tint val="83000"/>
                <a:satMod val="100000"/>
                <a:lumMod val="100000"/>
              </a:schemeClr>
            </a:gs>
            <a:gs pos="100000">
              <a:schemeClr val="accent2">
                <a:hueOff val="896700"/>
                <a:satOff val="551"/>
                <a:lumOff val="7206"/>
                <a:alphaOff val="0"/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0107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900" kern="1200" dirty="0"/>
            <a:t>La recherche de relation sécurisante</a:t>
          </a:r>
        </a:p>
      </dsp:txBody>
      <dsp:txXfrm>
        <a:off x="816069" y="2771350"/>
        <a:ext cx="9616173" cy="554465"/>
      </dsp:txXfrm>
    </dsp:sp>
    <dsp:sp modelId="{6C350DD4-74B8-496F-87EA-595D4129F08E}">
      <dsp:nvSpPr>
        <dsp:cNvPr id="0" name=""/>
        <dsp:cNvSpPr/>
      </dsp:nvSpPr>
      <dsp:spPr>
        <a:xfrm>
          <a:off x="469529" y="2702041"/>
          <a:ext cx="693081" cy="69308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83000"/>
                <a:satMod val="10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2">
              <a:hueOff val="896700"/>
              <a:satOff val="551"/>
              <a:lumOff val="720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2CF51A62-FBF5-4CE6-8637-8EB1DA5DDB79}">
      <dsp:nvSpPr>
        <dsp:cNvPr id="0" name=""/>
        <dsp:cNvSpPr/>
      </dsp:nvSpPr>
      <dsp:spPr>
        <a:xfrm>
          <a:off x="418756" y="3602781"/>
          <a:ext cx="10013486" cy="554465"/>
        </a:xfrm>
        <a:prstGeom prst="rect">
          <a:avLst/>
        </a:prstGeom>
        <a:gradFill rotWithShape="0">
          <a:gsLst>
            <a:gs pos="0">
              <a:schemeClr val="accent2">
                <a:hueOff val="1195600"/>
                <a:satOff val="735"/>
                <a:lumOff val="9608"/>
                <a:alphaOff val="0"/>
                <a:tint val="83000"/>
                <a:satMod val="100000"/>
                <a:lumMod val="100000"/>
              </a:schemeClr>
            </a:gs>
            <a:gs pos="100000">
              <a:schemeClr val="accent2">
                <a:hueOff val="1195600"/>
                <a:satOff val="735"/>
                <a:lumOff val="9608"/>
                <a:alphaOff val="0"/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0107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900" kern="1200" dirty="0"/>
            <a:t>L’inscription dans une culture familiale/sociétale</a:t>
          </a:r>
        </a:p>
      </dsp:txBody>
      <dsp:txXfrm>
        <a:off x="418756" y="3602781"/>
        <a:ext cx="10013486" cy="554465"/>
      </dsp:txXfrm>
    </dsp:sp>
    <dsp:sp modelId="{90AEF596-3645-499F-B08C-B32439D2A250}">
      <dsp:nvSpPr>
        <dsp:cNvPr id="0" name=""/>
        <dsp:cNvSpPr/>
      </dsp:nvSpPr>
      <dsp:spPr>
        <a:xfrm>
          <a:off x="72215" y="3533473"/>
          <a:ext cx="693081" cy="69308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83000"/>
                <a:satMod val="10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2">
              <a:hueOff val="1195600"/>
              <a:satOff val="735"/>
              <a:lumOff val="960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770742-51BE-4D1A-8401-FC63177AC292}">
      <dsp:nvSpPr>
        <dsp:cNvPr id="0" name=""/>
        <dsp:cNvSpPr/>
      </dsp:nvSpPr>
      <dsp:spPr>
        <a:xfrm>
          <a:off x="0" y="2949836"/>
          <a:ext cx="1736911" cy="694764"/>
        </a:xfrm>
        <a:prstGeom prst="chevron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/>
            <a:t>Faim</a:t>
          </a:r>
        </a:p>
      </dsp:txBody>
      <dsp:txXfrm>
        <a:off x="347382" y="2949836"/>
        <a:ext cx="1042147" cy="694764"/>
      </dsp:txXfrm>
    </dsp:sp>
    <dsp:sp modelId="{DCF1A5C3-BDC6-467C-B53B-7D271148ABC4}">
      <dsp:nvSpPr>
        <dsp:cNvPr id="0" name=""/>
        <dsp:cNvSpPr/>
      </dsp:nvSpPr>
      <dsp:spPr>
        <a:xfrm>
          <a:off x="1563220" y="2949836"/>
          <a:ext cx="1736911" cy="694764"/>
        </a:xfrm>
        <a:prstGeom prst="chevron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6667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6667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/>
            <a:t>Signal cerveau</a:t>
          </a:r>
        </a:p>
      </dsp:txBody>
      <dsp:txXfrm>
        <a:off x="1910602" y="2949836"/>
        <a:ext cx="1042147" cy="694764"/>
      </dsp:txXfrm>
    </dsp:sp>
    <dsp:sp modelId="{36CC6E03-5828-496C-A397-7EE7632CE04F}">
      <dsp:nvSpPr>
        <dsp:cNvPr id="0" name=""/>
        <dsp:cNvSpPr/>
      </dsp:nvSpPr>
      <dsp:spPr>
        <a:xfrm>
          <a:off x="3126441" y="2949836"/>
          <a:ext cx="1736911" cy="694764"/>
        </a:xfrm>
        <a:prstGeom prst="chevron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13333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13333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/>
            <a:t>Appétit</a:t>
          </a:r>
        </a:p>
      </dsp:txBody>
      <dsp:txXfrm>
        <a:off x="3473823" y="2949836"/>
        <a:ext cx="1042147" cy="694764"/>
      </dsp:txXfrm>
    </dsp:sp>
    <dsp:sp modelId="{6D6E798D-4C8A-460A-938D-8C19C415A36D}">
      <dsp:nvSpPr>
        <dsp:cNvPr id="0" name=""/>
        <dsp:cNvSpPr/>
      </dsp:nvSpPr>
      <dsp:spPr>
        <a:xfrm>
          <a:off x="4689661" y="2949836"/>
          <a:ext cx="1736911" cy="694764"/>
        </a:xfrm>
        <a:prstGeom prst="chevron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2000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2000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/>
            <a:t>Plaisir</a:t>
          </a:r>
        </a:p>
      </dsp:txBody>
      <dsp:txXfrm>
        <a:off x="5037043" y="2949836"/>
        <a:ext cx="1042147" cy="694764"/>
      </dsp:txXfrm>
    </dsp:sp>
    <dsp:sp modelId="{38526DE1-F89D-4C01-92F1-8183CBEF6CF4}">
      <dsp:nvSpPr>
        <dsp:cNvPr id="0" name=""/>
        <dsp:cNvSpPr/>
      </dsp:nvSpPr>
      <dsp:spPr>
        <a:xfrm>
          <a:off x="6252882" y="2949836"/>
          <a:ext cx="1736911" cy="694764"/>
        </a:xfrm>
        <a:prstGeom prst="chevron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26667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26667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/>
            <a:t>Satiété</a:t>
          </a:r>
        </a:p>
      </dsp:txBody>
      <dsp:txXfrm>
        <a:off x="6600264" y="2949836"/>
        <a:ext cx="1042147" cy="694764"/>
      </dsp:txXfrm>
    </dsp:sp>
    <dsp:sp modelId="{6B91B55D-6A6D-4825-90A9-6395C3EEA350}">
      <dsp:nvSpPr>
        <dsp:cNvPr id="0" name=""/>
        <dsp:cNvSpPr/>
      </dsp:nvSpPr>
      <dsp:spPr>
        <a:xfrm>
          <a:off x="7816102" y="2949836"/>
          <a:ext cx="1736911" cy="694764"/>
        </a:xfrm>
        <a:prstGeom prst="chevron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33333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33333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/>
            <a:t>Déplaisir</a:t>
          </a:r>
        </a:p>
      </dsp:txBody>
      <dsp:txXfrm>
        <a:off x="8163484" y="2949836"/>
        <a:ext cx="1042147" cy="694764"/>
      </dsp:txXfrm>
    </dsp:sp>
    <dsp:sp modelId="{967377C3-335F-467B-8322-6FA41010571C}">
      <dsp:nvSpPr>
        <dsp:cNvPr id="0" name=""/>
        <dsp:cNvSpPr/>
      </dsp:nvSpPr>
      <dsp:spPr>
        <a:xfrm>
          <a:off x="9379323" y="2949836"/>
          <a:ext cx="1736911" cy="694764"/>
        </a:xfrm>
        <a:prstGeom prst="chevron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4000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4000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/>
            <a:t>Arrêt </a:t>
          </a:r>
        </a:p>
      </dsp:txBody>
      <dsp:txXfrm>
        <a:off x="9726705" y="2949836"/>
        <a:ext cx="1042147" cy="6947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F3A6CE-141A-4322-8DD7-F73C91EB6D65}" type="datetimeFigureOut">
              <a:rPr lang="fr-FR" smtClean="0"/>
              <a:t>25/05/24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A5FAB6-056D-4C3B-A863-69089AD24EC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4564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A5FAB6-056D-4C3B-A863-69089AD24EC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1489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A5FAB6-056D-4C3B-A863-69089AD24EC6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9650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7" name="Group 1556"/>
          <p:cNvGrpSpPr/>
          <p:nvPr/>
        </p:nvGrpSpPr>
        <p:grpSpPr>
          <a:xfrm>
            <a:off x="0" y="420256"/>
            <a:ext cx="12188952" cy="3795497"/>
            <a:chOff x="0" y="420256"/>
            <a:chExt cx="12188952" cy="3795497"/>
          </a:xfrm>
        </p:grpSpPr>
        <p:cxnSp>
          <p:nvCxnSpPr>
            <p:cNvPr id="1558" name="Straight Connector 1557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9" name="Straight Connector 1558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0" name="Straight Connector 1559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1" name="Straight Connector 1560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2" name="Straight Connector 1561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3" name="Straight Connector 1562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4" name="Straight Connector 1563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5" name="Straight Connector 1564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6" name="Straight Connector 1565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7" name="Straight Connector 1566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68" name="Rectangle 379"/>
          <p:cNvSpPr/>
          <p:nvPr/>
        </p:nvSpPr>
        <p:spPr>
          <a:xfrm rot="18900000" flipV="1">
            <a:off x="9445819" y="-965459"/>
            <a:ext cx="13717" cy="6493220"/>
          </a:xfrm>
          <a:custGeom>
            <a:avLst/>
            <a:gdLst/>
            <a:ahLst/>
            <a:cxnLst/>
            <a:rect l="l" t="t" r="r" b="b"/>
            <a:pathLst>
              <a:path w="13717" h="6493220">
                <a:moveTo>
                  <a:pt x="1" y="6493220"/>
                </a:moveTo>
                <a:lnTo>
                  <a:pt x="13717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69" name="Rectangle 56"/>
          <p:cNvSpPr/>
          <p:nvPr/>
        </p:nvSpPr>
        <p:spPr>
          <a:xfrm>
            <a:off x="0" y="0"/>
            <a:ext cx="11816540" cy="4572004"/>
          </a:xfrm>
          <a:custGeom>
            <a:avLst/>
            <a:gdLst/>
            <a:ahLst/>
            <a:cxnLst/>
            <a:rect l="l" t="t" r="r" b="b"/>
            <a:pathLst>
              <a:path w="11816540" h="4572004">
                <a:moveTo>
                  <a:pt x="11802824" y="4"/>
                </a:moveTo>
                <a:lnTo>
                  <a:pt x="11816540" y="4"/>
                </a:lnTo>
                <a:lnTo>
                  <a:pt x="11816540" y="4572004"/>
                </a:lnTo>
                <a:lnTo>
                  <a:pt x="11802824" y="4572004"/>
                </a:lnTo>
                <a:close/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10959754" y="3"/>
                </a:moveTo>
                <a:lnTo>
                  <a:pt x="10973470" y="3"/>
                </a:lnTo>
                <a:lnTo>
                  <a:pt x="10973470" y="4572003"/>
                </a:lnTo>
                <a:lnTo>
                  <a:pt x="10959754" y="4572003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11381283" y="2"/>
                </a:moveTo>
                <a:lnTo>
                  <a:pt x="11394999" y="2"/>
                </a:lnTo>
                <a:lnTo>
                  <a:pt x="11394999" y="4572002"/>
                </a:lnTo>
                <a:lnTo>
                  <a:pt x="11381283" y="4572002"/>
                </a:lnTo>
                <a:close/>
                <a:moveTo>
                  <a:pt x="10538225" y="2"/>
                </a:moveTo>
                <a:lnTo>
                  <a:pt x="10551941" y="2"/>
                </a:lnTo>
                <a:lnTo>
                  <a:pt x="10551941" y="4572002"/>
                </a:lnTo>
                <a:lnTo>
                  <a:pt x="10538225" y="4572002"/>
                </a:lnTo>
                <a:close/>
                <a:moveTo>
                  <a:pt x="10116696" y="2"/>
                </a:moveTo>
                <a:lnTo>
                  <a:pt x="10130412" y="2"/>
                </a:lnTo>
                <a:lnTo>
                  <a:pt x="10130412" y="4572002"/>
                </a:lnTo>
                <a:lnTo>
                  <a:pt x="10116696" y="4572002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9273638" y="1"/>
                </a:moveTo>
                <a:lnTo>
                  <a:pt x="9287354" y="1"/>
                </a:lnTo>
                <a:lnTo>
                  <a:pt x="9287354" y="4572001"/>
                </a:lnTo>
                <a:lnTo>
                  <a:pt x="9273638" y="4572001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9695167" y="0"/>
                </a:moveTo>
                <a:lnTo>
                  <a:pt x="9708883" y="0"/>
                </a:lnTo>
                <a:lnTo>
                  <a:pt x="9708883" y="4572000"/>
                </a:lnTo>
                <a:lnTo>
                  <a:pt x="9695167" y="4572000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0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1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2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3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4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5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6" name="Rectangle 93"/>
          <p:cNvSpPr/>
          <p:nvPr/>
        </p:nvSpPr>
        <p:spPr>
          <a:xfrm rot="2700000">
            <a:off x="7402457" y="-944051"/>
            <a:ext cx="13717" cy="6479502"/>
          </a:xfrm>
          <a:custGeom>
            <a:avLst/>
            <a:gdLst/>
            <a:ahLst/>
            <a:cxnLst/>
            <a:rect l="l" t="t" r="r" b="b"/>
            <a:pathLst>
              <a:path w="13717" h="6479502">
                <a:moveTo>
                  <a:pt x="0" y="13716"/>
                </a:moveTo>
                <a:lnTo>
                  <a:pt x="13717" y="0"/>
                </a:lnTo>
                <a:lnTo>
                  <a:pt x="13716" y="6465787"/>
                </a:lnTo>
                <a:lnTo>
                  <a:pt x="1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7" name="Rectangle 94"/>
          <p:cNvSpPr/>
          <p:nvPr/>
        </p:nvSpPr>
        <p:spPr>
          <a:xfrm rot="2700000">
            <a:off x="8245644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8" name="Rectangle 95"/>
          <p:cNvSpPr/>
          <p:nvPr/>
        </p:nvSpPr>
        <p:spPr>
          <a:xfrm rot="2700000">
            <a:off x="9088831" y="-953750"/>
            <a:ext cx="13717" cy="6479503"/>
          </a:xfrm>
          <a:custGeom>
            <a:avLst/>
            <a:gdLst/>
            <a:ahLst/>
            <a:cxnLst/>
            <a:rect l="l" t="t" r="r" b="b"/>
            <a:pathLst>
              <a:path w="13717" h="6479503">
                <a:moveTo>
                  <a:pt x="13717" y="0"/>
                </a:moveTo>
                <a:lnTo>
                  <a:pt x="13716" y="6465787"/>
                </a:lnTo>
                <a:lnTo>
                  <a:pt x="0" y="6479503"/>
                </a:lnTo>
                <a:lnTo>
                  <a:pt x="1" y="13717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9" name="Rectangle 96"/>
          <p:cNvSpPr/>
          <p:nvPr/>
        </p:nvSpPr>
        <p:spPr>
          <a:xfrm rot="2700000">
            <a:off x="9912896" y="-907596"/>
            <a:ext cx="13716" cy="6425429"/>
          </a:xfrm>
          <a:custGeom>
            <a:avLst/>
            <a:gdLst/>
            <a:ahLst/>
            <a:cxnLst/>
            <a:rect l="l" t="t" r="r" b="b"/>
            <a:pathLst>
              <a:path w="13716" h="6425429">
                <a:moveTo>
                  <a:pt x="0" y="0"/>
                </a:moveTo>
                <a:lnTo>
                  <a:pt x="13716" y="13717"/>
                </a:lnTo>
                <a:lnTo>
                  <a:pt x="13716" y="6411713"/>
                </a:lnTo>
                <a:lnTo>
                  <a:pt x="0" y="642542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0" name="Rectangle 97"/>
          <p:cNvSpPr/>
          <p:nvPr/>
        </p:nvSpPr>
        <p:spPr>
          <a:xfrm rot="2700000">
            <a:off x="10334491" y="110221"/>
            <a:ext cx="13717" cy="5232981"/>
          </a:xfrm>
          <a:custGeom>
            <a:avLst/>
            <a:gdLst/>
            <a:ahLst/>
            <a:cxnLst/>
            <a:rect l="l" t="t" r="r" b="b"/>
            <a:pathLst>
              <a:path w="13717" h="5232981">
                <a:moveTo>
                  <a:pt x="0" y="0"/>
                </a:moveTo>
                <a:lnTo>
                  <a:pt x="13717" y="13716"/>
                </a:lnTo>
                <a:lnTo>
                  <a:pt x="13717" y="5219264"/>
                </a:lnTo>
                <a:lnTo>
                  <a:pt x="1" y="523298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1" name="Rectangle 98"/>
          <p:cNvSpPr/>
          <p:nvPr/>
        </p:nvSpPr>
        <p:spPr>
          <a:xfrm rot="2700000">
            <a:off x="10756084" y="1128037"/>
            <a:ext cx="13716" cy="4040537"/>
          </a:xfrm>
          <a:custGeom>
            <a:avLst/>
            <a:gdLst/>
            <a:ahLst/>
            <a:cxnLst/>
            <a:rect l="l" t="t" r="r" b="b"/>
            <a:pathLst>
              <a:path w="13716" h="4040537">
                <a:moveTo>
                  <a:pt x="0" y="0"/>
                </a:moveTo>
                <a:lnTo>
                  <a:pt x="13716" y="13716"/>
                </a:lnTo>
                <a:lnTo>
                  <a:pt x="13715" y="4026822"/>
                </a:lnTo>
                <a:lnTo>
                  <a:pt x="1" y="4040537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2" name="Rectangle 99"/>
          <p:cNvSpPr/>
          <p:nvPr/>
        </p:nvSpPr>
        <p:spPr>
          <a:xfrm rot="2700000">
            <a:off x="11177678" y="2145853"/>
            <a:ext cx="13716" cy="2848091"/>
          </a:xfrm>
          <a:custGeom>
            <a:avLst/>
            <a:gdLst/>
            <a:ahLst/>
            <a:cxnLst/>
            <a:rect l="l" t="t" r="r" b="b"/>
            <a:pathLst>
              <a:path w="13716" h="2848091">
                <a:moveTo>
                  <a:pt x="0" y="0"/>
                </a:moveTo>
                <a:lnTo>
                  <a:pt x="13716" y="13716"/>
                </a:lnTo>
                <a:lnTo>
                  <a:pt x="13715" y="2834375"/>
                </a:lnTo>
                <a:lnTo>
                  <a:pt x="0" y="284809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3" name="Rectangle 100"/>
          <p:cNvSpPr/>
          <p:nvPr/>
        </p:nvSpPr>
        <p:spPr>
          <a:xfrm rot="2700000">
            <a:off x="11599272" y="3163669"/>
            <a:ext cx="13715" cy="1655644"/>
          </a:xfrm>
          <a:custGeom>
            <a:avLst/>
            <a:gdLst/>
            <a:ahLst/>
            <a:cxnLst/>
            <a:rect l="l" t="t" r="r" b="b"/>
            <a:pathLst>
              <a:path w="13715" h="1655644">
                <a:moveTo>
                  <a:pt x="0" y="0"/>
                </a:moveTo>
                <a:lnTo>
                  <a:pt x="13715" y="13716"/>
                </a:lnTo>
                <a:lnTo>
                  <a:pt x="13715" y="1641929"/>
                </a:lnTo>
                <a:lnTo>
                  <a:pt x="0" y="165564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4" name="Rectangle 101"/>
          <p:cNvSpPr/>
          <p:nvPr/>
        </p:nvSpPr>
        <p:spPr>
          <a:xfrm rot="2700000">
            <a:off x="12020868" y="4181493"/>
            <a:ext cx="13715" cy="463189"/>
          </a:xfrm>
          <a:custGeom>
            <a:avLst/>
            <a:gdLst/>
            <a:ahLst/>
            <a:cxnLst/>
            <a:rect l="l" t="t" r="r" b="b"/>
            <a:pathLst>
              <a:path w="13715" h="463189">
                <a:moveTo>
                  <a:pt x="1" y="0"/>
                </a:moveTo>
                <a:lnTo>
                  <a:pt x="13715" y="13716"/>
                </a:lnTo>
                <a:lnTo>
                  <a:pt x="13715" y="449474"/>
                </a:lnTo>
                <a:lnTo>
                  <a:pt x="0" y="46318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5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6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7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8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9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0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1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2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3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4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5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6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7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8" name="Rectangle 376"/>
          <p:cNvSpPr/>
          <p:nvPr/>
        </p:nvSpPr>
        <p:spPr>
          <a:xfrm rot="18900000" flipV="1">
            <a:off x="6916261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7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9" name="Rectangle 377"/>
          <p:cNvSpPr/>
          <p:nvPr/>
        </p:nvSpPr>
        <p:spPr>
          <a:xfrm rot="18900000" flipV="1">
            <a:off x="7759447" y="-965458"/>
            <a:ext cx="13717" cy="6493219"/>
          </a:xfrm>
          <a:custGeom>
            <a:avLst/>
            <a:gdLst/>
            <a:ahLst/>
            <a:cxnLst/>
            <a:rect l="l" t="t" r="r" b="b"/>
            <a:pathLst>
              <a:path w="13717" h="6493219">
                <a:moveTo>
                  <a:pt x="0" y="6493219"/>
                </a:moveTo>
                <a:lnTo>
                  <a:pt x="13716" y="6479502"/>
                </a:lnTo>
                <a:lnTo>
                  <a:pt x="13717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0" name="Rectangle 378"/>
          <p:cNvSpPr/>
          <p:nvPr/>
        </p:nvSpPr>
        <p:spPr>
          <a:xfrm rot="18900000" flipV="1">
            <a:off x="8602633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6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1" name="Rectangle 138"/>
          <p:cNvSpPr/>
          <p:nvPr/>
        </p:nvSpPr>
        <p:spPr>
          <a:xfrm rot="18900000" flipV="1">
            <a:off x="10088968" y="-882602"/>
            <a:ext cx="13716" cy="5927431"/>
          </a:xfrm>
          <a:custGeom>
            <a:avLst/>
            <a:gdLst/>
            <a:ahLst/>
            <a:cxnLst/>
            <a:rect l="l" t="t" r="r" b="b"/>
            <a:pathLst>
              <a:path w="13716" h="5927431">
                <a:moveTo>
                  <a:pt x="0" y="5927431"/>
                </a:moveTo>
                <a:lnTo>
                  <a:pt x="13715" y="59137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2" name="Rectangle 139"/>
          <p:cNvSpPr/>
          <p:nvPr/>
        </p:nvSpPr>
        <p:spPr>
          <a:xfrm rot="18900000" flipV="1">
            <a:off x="10510562" y="-707971"/>
            <a:ext cx="13716" cy="4734985"/>
          </a:xfrm>
          <a:custGeom>
            <a:avLst/>
            <a:gdLst/>
            <a:ahLst/>
            <a:cxnLst/>
            <a:rect l="l" t="t" r="r" b="b"/>
            <a:pathLst>
              <a:path w="13716" h="4734985">
                <a:moveTo>
                  <a:pt x="0" y="4734985"/>
                </a:moveTo>
                <a:lnTo>
                  <a:pt x="13715" y="4721270"/>
                </a:lnTo>
                <a:lnTo>
                  <a:pt x="13716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3" name="Rectangle 140"/>
          <p:cNvSpPr/>
          <p:nvPr/>
        </p:nvSpPr>
        <p:spPr>
          <a:xfrm rot="18900000" flipV="1">
            <a:off x="10932155" y="-533342"/>
            <a:ext cx="13716" cy="3542540"/>
          </a:xfrm>
          <a:custGeom>
            <a:avLst/>
            <a:gdLst/>
            <a:ahLst/>
            <a:cxnLst/>
            <a:rect l="l" t="t" r="r" b="b"/>
            <a:pathLst>
              <a:path w="13716" h="3542540">
                <a:moveTo>
                  <a:pt x="0" y="3542540"/>
                </a:moveTo>
                <a:lnTo>
                  <a:pt x="13715" y="3528825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4" name="Rectangle 141"/>
          <p:cNvSpPr/>
          <p:nvPr/>
        </p:nvSpPr>
        <p:spPr>
          <a:xfrm rot="18900000" flipV="1">
            <a:off x="11353748" y="-358712"/>
            <a:ext cx="13716" cy="2350095"/>
          </a:xfrm>
          <a:custGeom>
            <a:avLst/>
            <a:gdLst/>
            <a:ahLst/>
            <a:cxnLst/>
            <a:rect l="l" t="t" r="r" b="b"/>
            <a:pathLst>
              <a:path w="13716" h="2350095">
                <a:moveTo>
                  <a:pt x="0" y="2350095"/>
                </a:moveTo>
                <a:lnTo>
                  <a:pt x="13715" y="2336380"/>
                </a:lnTo>
                <a:lnTo>
                  <a:pt x="13716" y="137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5" name="Rectangle 142"/>
          <p:cNvSpPr/>
          <p:nvPr/>
        </p:nvSpPr>
        <p:spPr>
          <a:xfrm rot="18900000" flipV="1">
            <a:off x="11775341" y="-184083"/>
            <a:ext cx="13716" cy="1157650"/>
          </a:xfrm>
          <a:custGeom>
            <a:avLst/>
            <a:gdLst/>
            <a:ahLst/>
            <a:cxnLst/>
            <a:rect l="l" t="t" r="r" b="b"/>
            <a:pathLst>
              <a:path w="13716" h="1157650">
                <a:moveTo>
                  <a:pt x="0" y="1157650"/>
                </a:moveTo>
                <a:lnTo>
                  <a:pt x="13716" y="1143934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6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7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8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9" name="Oval 1608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0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1" name="Oval 1610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2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3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4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5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6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7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8" name="Oval 1617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9" name="Oval 1618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0" name="Oval 1619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1" name="Oval 1620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2" name="Oval 1621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3" name="Oval 1622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4" name="Oval 1623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5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6" name="Oval 1625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7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8" name="Oval 1627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9" name="Teardrop 3"/>
          <p:cNvSpPr/>
          <p:nvPr/>
        </p:nvSpPr>
        <p:spPr>
          <a:xfrm rot="5400000" flipH="1" flipV="1">
            <a:off x="98129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0" name="Oval 1629"/>
          <p:cNvSpPr/>
          <p:nvPr/>
        </p:nvSpPr>
        <p:spPr>
          <a:xfrm>
            <a:off x="104920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1" name="Teardrop 3"/>
          <p:cNvSpPr/>
          <p:nvPr/>
        </p:nvSpPr>
        <p:spPr>
          <a:xfrm rot="5400000" flipH="1" flipV="1">
            <a:off x="89703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2" name="Oval 1631"/>
          <p:cNvSpPr/>
          <p:nvPr/>
        </p:nvSpPr>
        <p:spPr>
          <a:xfrm>
            <a:off x="96491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3" name="Teardrop 3"/>
          <p:cNvSpPr/>
          <p:nvPr/>
        </p:nvSpPr>
        <p:spPr>
          <a:xfrm rot="5400000" flipH="1" flipV="1">
            <a:off x="11498011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4" name="Teardrop 3"/>
          <p:cNvSpPr/>
          <p:nvPr/>
        </p:nvSpPr>
        <p:spPr>
          <a:xfrm rot="5400000" flipH="1" flipV="1">
            <a:off x="106554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5" name="Oval 1634"/>
          <p:cNvSpPr/>
          <p:nvPr/>
        </p:nvSpPr>
        <p:spPr>
          <a:xfrm>
            <a:off x="113348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6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7" name="Oval 1636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8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9" name="Oval 1638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0" name="Oval 1639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1" name="Oval 1640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2" name="Oval 1641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3" name="Oval 1642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4" name="Oval 1643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5" name="Oval 1644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6" name="Oval 1645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7" name="Oval 1646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8" name="Oval 1647"/>
          <p:cNvSpPr/>
          <p:nvPr/>
        </p:nvSpPr>
        <p:spPr>
          <a:xfrm>
            <a:off x="100346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9" name="Oval 1648"/>
          <p:cNvSpPr/>
          <p:nvPr/>
        </p:nvSpPr>
        <p:spPr>
          <a:xfrm>
            <a:off x="91921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0" name="Oval 1649"/>
          <p:cNvSpPr/>
          <p:nvPr/>
        </p:nvSpPr>
        <p:spPr>
          <a:xfrm>
            <a:off x="11719750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1" name="Oval 1650"/>
          <p:cNvSpPr/>
          <p:nvPr/>
        </p:nvSpPr>
        <p:spPr>
          <a:xfrm>
            <a:off x="108772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2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3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4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5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6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7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8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9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0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1" name="Teardrop 3"/>
          <p:cNvSpPr/>
          <p:nvPr/>
        </p:nvSpPr>
        <p:spPr>
          <a:xfrm rot="5400000" flipH="1" flipV="1">
            <a:off x="93913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2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3" name="Teardrop 3"/>
          <p:cNvSpPr/>
          <p:nvPr/>
        </p:nvSpPr>
        <p:spPr>
          <a:xfrm rot="5400000" flipH="1" flipV="1">
            <a:off x="11076421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4" name="Teardrop 3"/>
          <p:cNvSpPr/>
          <p:nvPr/>
        </p:nvSpPr>
        <p:spPr>
          <a:xfrm rot="5400000" flipH="1" flipV="1">
            <a:off x="102338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5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6" name="Teardrop 3"/>
          <p:cNvSpPr/>
          <p:nvPr/>
        </p:nvSpPr>
        <p:spPr>
          <a:xfrm rot="5400000" flipH="1" flipV="1">
            <a:off x="11760003" y="685578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69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7" name="Oval 1666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8" name="Oval 1667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9" name="Oval 1668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0" name="Oval 1669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1" name="Oval 1670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2" name="Oval 1671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3" name="Oval 1672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4" name="Oval 1673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5" name="Oval 1674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6" name="Oval 1675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7" name="Oval 1676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8" name="Oval 1677"/>
          <p:cNvSpPr/>
          <p:nvPr/>
        </p:nvSpPr>
        <p:spPr>
          <a:xfrm>
            <a:off x="104568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9" name="Oval 1678"/>
          <p:cNvSpPr/>
          <p:nvPr/>
        </p:nvSpPr>
        <p:spPr>
          <a:xfrm>
            <a:off x="96142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0" name="Oval 860"/>
          <p:cNvSpPr/>
          <p:nvPr/>
        </p:nvSpPr>
        <p:spPr>
          <a:xfrm>
            <a:off x="12141892" y="758852"/>
            <a:ext cx="50109" cy="3538433"/>
          </a:xfrm>
          <a:custGeom>
            <a:avLst/>
            <a:gdLst/>
            <a:ahLst/>
            <a:cxnLst/>
            <a:rect l="l" t="t" r="r" b="b"/>
            <a:pathLst>
              <a:path w="50109" h="3538433">
                <a:moveTo>
                  <a:pt x="50109" y="3384355"/>
                </a:moveTo>
                <a:lnTo>
                  <a:pt x="50109" y="3538433"/>
                </a:lnTo>
                <a:cubicBezTo>
                  <a:pt x="20497" y="3525461"/>
                  <a:pt x="0" y="3495821"/>
                  <a:pt x="0" y="3461394"/>
                </a:cubicBezTo>
                <a:cubicBezTo>
                  <a:pt x="0" y="3426967"/>
                  <a:pt x="20497" y="3397327"/>
                  <a:pt x="50109" y="3384355"/>
                </a:cubicBezTo>
                <a:close/>
                <a:moveTo>
                  <a:pt x="50109" y="2538350"/>
                </a:moveTo>
                <a:lnTo>
                  <a:pt x="50109" y="2692428"/>
                </a:lnTo>
                <a:cubicBezTo>
                  <a:pt x="20497" y="2679456"/>
                  <a:pt x="0" y="2649816"/>
                  <a:pt x="0" y="2615389"/>
                </a:cubicBezTo>
                <a:cubicBezTo>
                  <a:pt x="0" y="2580962"/>
                  <a:pt x="20497" y="2551322"/>
                  <a:pt x="50109" y="2538350"/>
                </a:cubicBezTo>
                <a:close/>
                <a:moveTo>
                  <a:pt x="50109" y="1688095"/>
                </a:moveTo>
                <a:lnTo>
                  <a:pt x="50109" y="1842173"/>
                </a:lnTo>
                <a:cubicBezTo>
                  <a:pt x="20497" y="1829201"/>
                  <a:pt x="0" y="1799561"/>
                  <a:pt x="0" y="1765134"/>
                </a:cubicBezTo>
                <a:cubicBezTo>
                  <a:pt x="0" y="1730707"/>
                  <a:pt x="20497" y="1701067"/>
                  <a:pt x="50109" y="1688095"/>
                </a:cubicBezTo>
                <a:close/>
                <a:moveTo>
                  <a:pt x="50109" y="845498"/>
                </a:moveTo>
                <a:lnTo>
                  <a:pt x="50109" y="999576"/>
                </a:lnTo>
                <a:cubicBezTo>
                  <a:pt x="20497" y="986604"/>
                  <a:pt x="0" y="956964"/>
                  <a:pt x="0" y="922537"/>
                </a:cubicBezTo>
                <a:cubicBezTo>
                  <a:pt x="0" y="888110"/>
                  <a:pt x="20497" y="858470"/>
                  <a:pt x="50109" y="845498"/>
                </a:cubicBezTo>
                <a:close/>
                <a:moveTo>
                  <a:pt x="50109" y="0"/>
                </a:moveTo>
                <a:lnTo>
                  <a:pt x="50109" y="154078"/>
                </a:lnTo>
                <a:cubicBezTo>
                  <a:pt x="20497" y="141106"/>
                  <a:pt x="0" y="111466"/>
                  <a:pt x="0" y="77039"/>
                </a:cubicBezTo>
                <a:cubicBezTo>
                  <a:pt x="0" y="42612"/>
                  <a:pt x="20497" y="12972"/>
                  <a:pt x="501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1" name="Oval 1680"/>
          <p:cNvSpPr/>
          <p:nvPr/>
        </p:nvSpPr>
        <p:spPr>
          <a:xfrm>
            <a:off x="112993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2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3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4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5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6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7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8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9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0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1" name="Teardrop 3"/>
          <p:cNvSpPr/>
          <p:nvPr/>
        </p:nvSpPr>
        <p:spPr>
          <a:xfrm rot="5400000" flipH="1" flipV="1">
            <a:off x="95441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2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3" name="Teardrop 3"/>
          <p:cNvSpPr/>
          <p:nvPr/>
        </p:nvSpPr>
        <p:spPr>
          <a:xfrm rot="5400000" flipH="1" flipV="1">
            <a:off x="11229252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4" name="Teardrop 3"/>
          <p:cNvSpPr/>
          <p:nvPr/>
        </p:nvSpPr>
        <p:spPr>
          <a:xfrm rot="5400000" flipH="1" flipV="1">
            <a:off x="103867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5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6" name="Teardrop 3"/>
          <p:cNvSpPr/>
          <p:nvPr/>
        </p:nvSpPr>
        <p:spPr>
          <a:xfrm rot="5400000" flipH="1" flipV="1">
            <a:off x="11908617" y="4923"/>
            <a:ext cx="298552" cy="268215"/>
          </a:xfrm>
          <a:custGeom>
            <a:avLst/>
            <a:gdLst/>
            <a:ahLst/>
            <a:cxnLst/>
            <a:rect l="l" t="t" r="r" b="b"/>
            <a:pathLst>
              <a:path w="298552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298552" y="138"/>
                </a:moveTo>
                <a:lnTo>
                  <a:pt x="298552" y="11636"/>
                </a:lnTo>
                <a:cubicBezTo>
                  <a:pt x="298344" y="11511"/>
                  <a:pt x="298133" y="11506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4" y="189232"/>
                  <a:pt x="256525" y="205210"/>
                  <a:pt x="272877" y="215167"/>
                </a:cubicBezTo>
                <a:lnTo>
                  <a:pt x="298552" y="215277"/>
                </a:lnTo>
                <a:lnTo>
                  <a:pt x="298552" y="221928"/>
                </a:lnTo>
                <a:cubicBezTo>
                  <a:pt x="276711" y="221632"/>
                  <a:pt x="254816" y="229876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0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29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7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8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9" name="Oval 883"/>
          <p:cNvSpPr/>
          <p:nvPr/>
        </p:nvSpPr>
        <p:spPr>
          <a:xfrm>
            <a:off x="2031413" y="-10245"/>
            <a:ext cx="10160587" cy="84875"/>
          </a:xfrm>
          <a:custGeom>
            <a:avLst/>
            <a:gdLst/>
            <a:ahLst/>
            <a:cxnLst/>
            <a:rect l="l" t="t" r="r" b="b"/>
            <a:pathLst>
              <a:path w="10160587" h="84875">
                <a:moveTo>
                  <a:pt x="10110479" y="0"/>
                </a:moveTo>
                <a:lnTo>
                  <a:pt x="10160587" y="0"/>
                </a:lnTo>
                <a:lnTo>
                  <a:pt x="10160587" y="77038"/>
                </a:lnTo>
                <a:cubicBezTo>
                  <a:pt x="10130976" y="64066"/>
                  <a:pt x="10110479" y="34427"/>
                  <a:pt x="10110479" y="0"/>
                </a:cubicBezTo>
                <a:close/>
                <a:moveTo>
                  <a:pt x="9267940" y="0"/>
                </a:moveTo>
                <a:lnTo>
                  <a:pt x="9437692" y="0"/>
                </a:lnTo>
                <a:cubicBezTo>
                  <a:pt x="9437692" y="46875"/>
                  <a:pt x="9399692" y="84875"/>
                  <a:pt x="9352816" y="84875"/>
                </a:cubicBezTo>
                <a:cubicBezTo>
                  <a:pt x="9305940" y="84875"/>
                  <a:pt x="9267940" y="46875"/>
                  <a:pt x="9267940" y="0"/>
                </a:cubicBezTo>
                <a:close/>
                <a:moveTo>
                  <a:pt x="8425400" y="0"/>
                </a:moveTo>
                <a:lnTo>
                  <a:pt x="8595152" y="0"/>
                </a:lnTo>
                <a:cubicBezTo>
                  <a:pt x="8595152" y="46875"/>
                  <a:pt x="8557152" y="84875"/>
                  <a:pt x="8510276" y="84875"/>
                </a:cubicBezTo>
                <a:cubicBezTo>
                  <a:pt x="8463400" y="84875"/>
                  <a:pt x="8425400" y="46875"/>
                  <a:pt x="8425400" y="0"/>
                </a:cubicBezTo>
                <a:close/>
                <a:moveTo>
                  <a:pt x="7582860" y="0"/>
                </a:moveTo>
                <a:lnTo>
                  <a:pt x="7752612" y="0"/>
                </a:lnTo>
                <a:cubicBezTo>
                  <a:pt x="7752612" y="46875"/>
                  <a:pt x="7714612" y="84875"/>
                  <a:pt x="7667736" y="84875"/>
                </a:cubicBezTo>
                <a:cubicBezTo>
                  <a:pt x="7620860" y="84875"/>
                  <a:pt x="7582860" y="46875"/>
                  <a:pt x="7582860" y="0"/>
                </a:cubicBezTo>
                <a:close/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0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1" name="Oval 1700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02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3" name="Oval 1702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04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5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6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7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8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9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0" name="Oval 1709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1" name="Oval 1710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2" name="Oval 1711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3" name="Oval 1712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4" name="Oval 1713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5" name="Oval 1714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6" name="Oval 1715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7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8" name="Oval 1717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9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0" name="Oval 1719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1" name="Teardrop 3"/>
          <p:cNvSpPr/>
          <p:nvPr/>
        </p:nvSpPr>
        <p:spPr>
          <a:xfrm rot="5400000" flipH="1" flipV="1">
            <a:off x="98129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2" name="Oval 1721"/>
          <p:cNvSpPr/>
          <p:nvPr/>
        </p:nvSpPr>
        <p:spPr>
          <a:xfrm>
            <a:off x="104920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3" name="Teardrop 3"/>
          <p:cNvSpPr/>
          <p:nvPr/>
        </p:nvSpPr>
        <p:spPr>
          <a:xfrm rot="5400000" flipH="1" flipV="1">
            <a:off x="89703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4" name="Oval 1723"/>
          <p:cNvSpPr/>
          <p:nvPr/>
        </p:nvSpPr>
        <p:spPr>
          <a:xfrm>
            <a:off x="96491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5" name="Teardrop 3"/>
          <p:cNvSpPr/>
          <p:nvPr/>
        </p:nvSpPr>
        <p:spPr>
          <a:xfrm rot="5400000" flipH="1" flipV="1">
            <a:off x="11498011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6" name="Teardrop 3"/>
          <p:cNvSpPr/>
          <p:nvPr/>
        </p:nvSpPr>
        <p:spPr>
          <a:xfrm rot="5400000" flipH="1" flipV="1">
            <a:off x="106554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7" name="Oval 1726"/>
          <p:cNvSpPr/>
          <p:nvPr/>
        </p:nvSpPr>
        <p:spPr>
          <a:xfrm>
            <a:off x="113348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8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9" name="Oval 1728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0" name="Oval 1729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1" name="Oval 1730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2" name="Oval 1731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3" name="Oval 1732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4" name="Oval 1733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5" name="Oval 1734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6" name="Oval 1735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7" name="Oval 1736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8" name="Oval 1737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9" name="Oval 1738"/>
          <p:cNvSpPr/>
          <p:nvPr/>
        </p:nvSpPr>
        <p:spPr>
          <a:xfrm>
            <a:off x="100346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0" name="Oval 1739"/>
          <p:cNvSpPr/>
          <p:nvPr/>
        </p:nvSpPr>
        <p:spPr>
          <a:xfrm>
            <a:off x="91921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1" name="Oval 1740"/>
          <p:cNvSpPr/>
          <p:nvPr/>
        </p:nvSpPr>
        <p:spPr>
          <a:xfrm>
            <a:off x="11719750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2" name="Oval 1741"/>
          <p:cNvSpPr/>
          <p:nvPr/>
        </p:nvSpPr>
        <p:spPr>
          <a:xfrm>
            <a:off x="108772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3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4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5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6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7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8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9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0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1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2" name="Teardrop 3"/>
          <p:cNvSpPr/>
          <p:nvPr/>
        </p:nvSpPr>
        <p:spPr>
          <a:xfrm rot="5400000" flipH="1" flipV="1">
            <a:off x="93913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3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4" name="Teardrop 3"/>
          <p:cNvSpPr/>
          <p:nvPr/>
        </p:nvSpPr>
        <p:spPr>
          <a:xfrm rot="5400000" flipH="1" flipV="1">
            <a:off x="11076421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5" name="Teardrop 3"/>
          <p:cNvSpPr/>
          <p:nvPr/>
        </p:nvSpPr>
        <p:spPr>
          <a:xfrm rot="5400000" flipH="1" flipV="1">
            <a:off x="102338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6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7" name="Teardrop 3"/>
          <p:cNvSpPr/>
          <p:nvPr/>
        </p:nvSpPr>
        <p:spPr>
          <a:xfrm rot="5400000" flipH="1" flipV="1">
            <a:off x="11760002" y="1531078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8" name="Oval 1757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9" name="Oval 1758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0" name="Oval 1759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1" name="Oval 1760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2" name="Oval 1761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3" name="Oval 1762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4" name="Oval 1763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5" name="Oval 1764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6" name="Oval 1765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7" name="Oval 1766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8" name="Oval 1767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9" name="Oval 1768"/>
          <p:cNvSpPr/>
          <p:nvPr/>
        </p:nvSpPr>
        <p:spPr>
          <a:xfrm>
            <a:off x="104568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0" name="Oval 1769"/>
          <p:cNvSpPr/>
          <p:nvPr/>
        </p:nvSpPr>
        <p:spPr>
          <a:xfrm>
            <a:off x="96142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1" name="Oval 1770"/>
          <p:cNvSpPr/>
          <p:nvPr/>
        </p:nvSpPr>
        <p:spPr>
          <a:xfrm>
            <a:off x="112993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2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3" name="Oval 1772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74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5" name="Oval 1774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76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7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8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9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0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1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2" name="Oval 1781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3" name="Oval 1782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4" name="Oval 1783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5" name="Oval 1784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6" name="Oval 1785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7" name="Oval 1786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8" name="Oval 1787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9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0" name="Oval 1789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1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2" name="Oval 1791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3" name="Teardrop 3"/>
          <p:cNvSpPr/>
          <p:nvPr/>
        </p:nvSpPr>
        <p:spPr>
          <a:xfrm rot="5400000" flipH="1" flipV="1">
            <a:off x="98129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4" name="Oval 1793"/>
          <p:cNvSpPr/>
          <p:nvPr/>
        </p:nvSpPr>
        <p:spPr>
          <a:xfrm>
            <a:off x="104920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5" name="Teardrop 3"/>
          <p:cNvSpPr/>
          <p:nvPr/>
        </p:nvSpPr>
        <p:spPr>
          <a:xfrm rot="5400000" flipH="1" flipV="1">
            <a:off x="89703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6" name="Oval 1795"/>
          <p:cNvSpPr/>
          <p:nvPr/>
        </p:nvSpPr>
        <p:spPr>
          <a:xfrm>
            <a:off x="96491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7" name="Teardrop 3"/>
          <p:cNvSpPr/>
          <p:nvPr/>
        </p:nvSpPr>
        <p:spPr>
          <a:xfrm rot="5400000" flipH="1" flipV="1">
            <a:off x="11498011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8" name="Teardrop 3"/>
          <p:cNvSpPr/>
          <p:nvPr/>
        </p:nvSpPr>
        <p:spPr>
          <a:xfrm rot="5400000" flipH="1" flipV="1">
            <a:off x="106554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9" name="Oval 1798"/>
          <p:cNvSpPr/>
          <p:nvPr/>
        </p:nvSpPr>
        <p:spPr>
          <a:xfrm>
            <a:off x="113348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00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1" name="Oval 1800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2" name="Oval 1801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3" name="Oval 1802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4" name="Oval 1803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5" name="Oval 1804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6" name="Oval 1805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7" name="Oval 1806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8" name="Oval 1807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9" name="Oval 1808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0" name="Oval 1809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1" name="Oval 1810"/>
          <p:cNvSpPr/>
          <p:nvPr/>
        </p:nvSpPr>
        <p:spPr>
          <a:xfrm>
            <a:off x="100346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2" name="Oval 1811"/>
          <p:cNvSpPr/>
          <p:nvPr/>
        </p:nvSpPr>
        <p:spPr>
          <a:xfrm>
            <a:off x="91921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3" name="Oval 1812"/>
          <p:cNvSpPr/>
          <p:nvPr/>
        </p:nvSpPr>
        <p:spPr>
          <a:xfrm>
            <a:off x="11719750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4" name="Oval 1813"/>
          <p:cNvSpPr/>
          <p:nvPr/>
        </p:nvSpPr>
        <p:spPr>
          <a:xfrm>
            <a:off x="108772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5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6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7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8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9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0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1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2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3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4" name="Teardrop 3"/>
          <p:cNvSpPr/>
          <p:nvPr/>
        </p:nvSpPr>
        <p:spPr>
          <a:xfrm rot="5400000" flipH="1" flipV="1">
            <a:off x="93913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5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6" name="Teardrop 3"/>
          <p:cNvSpPr/>
          <p:nvPr/>
        </p:nvSpPr>
        <p:spPr>
          <a:xfrm rot="5400000" flipH="1" flipV="1">
            <a:off x="11076421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7" name="Teardrop 3"/>
          <p:cNvSpPr/>
          <p:nvPr/>
        </p:nvSpPr>
        <p:spPr>
          <a:xfrm rot="5400000" flipH="1" flipV="1">
            <a:off x="102338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8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9" name="Teardrop 3"/>
          <p:cNvSpPr/>
          <p:nvPr/>
        </p:nvSpPr>
        <p:spPr>
          <a:xfrm rot="5400000" flipH="1" flipV="1">
            <a:off x="11760003" y="2373673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0" name="Oval 1829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1" name="Oval 1830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2" name="Oval 1831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3" name="Oval 1832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4" name="Oval 1833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5" name="Oval 1834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6" name="Oval 1835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7" name="Oval 1836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8" name="Oval 1837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9" name="Oval 1838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0" name="Oval 1839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1" name="Oval 1840"/>
          <p:cNvSpPr/>
          <p:nvPr/>
        </p:nvSpPr>
        <p:spPr>
          <a:xfrm>
            <a:off x="104568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2" name="Oval 1841"/>
          <p:cNvSpPr/>
          <p:nvPr/>
        </p:nvSpPr>
        <p:spPr>
          <a:xfrm>
            <a:off x="96142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3" name="Oval 1842"/>
          <p:cNvSpPr/>
          <p:nvPr/>
        </p:nvSpPr>
        <p:spPr>
          <a:xfrm>
            <a:off x="112993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4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5" name="Oval 1844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46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7" name="Oval 1846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48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9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0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1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2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3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4" name="Oval 1853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5" name="Oval 1854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6" name="Oval 1855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7" name="Oval 1856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8" name="Oval 1857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9" name="Oval 1858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0" name="Oval 1859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1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2" name="Oval 1861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3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4" name="Oval 1863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5" name="Teardrop 3"/>
          <p:cNvSpPr/>
          <p:nvPr/>
        </p:nvSpPr>
        <p:spPr>
          <a:xfrm rot="5400000" flipH="1" flipV="1">
            <a:off x="98129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6" name="Oval 1865"/>
          <p:cNvSpPr/>
          <p:nvPr/>
        </p:nvSpPr>
        <p:spPr>
          <a:xfrm>
            <a:off x="104920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7" name="Teardrop 3"/>
          <p:cNvSpPr/>
          <p:nvPr/>
        </p:nvSpPr>
        <p:spPr>
          <a:xfrm rot="5400000" flipH="1" flipV="1">
            <a:off x="89703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8" name="Oval 1867"/>
          <p:cNvSpPr/>
          <p:nvPr/>
        </p:nvSpPr>
        <p:spPr>
          <a:xfrm>
            <a:off x="96491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9" name="Teardrop 3"/>
          <p:cNvSpPr/>
          <p:nvPr/>
        </p:nvSpPr>
        <p:spPr>
          <a:xfrm rot="5400000" flipH="1" flipV="1">
            <a:off x="11498011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0" name="Teardrop 3"/>
          <p:cNvSpPr/>
          <p:nvPr/>
        </p:nvSpPr>
        <p:spPr>
          <a:xfrm rot="5400000" flipH="1" flipV="1">
            <a:off x="106554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1" name="Oval 1870"/>
          <p:cNvSpPr/>
          <p:nvPr/>
        </p:nvSpPr>
        <p:spPr>
          <a:xfrm>
            <a:off x="113348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72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3" name="Oval 1872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4" name="Oval 1873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5" name="Oval 1874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6" name="Oval 1875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7" name="Oval 1876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8" name="Oval 1877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9" name="Oval 1878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0" name="Oval 1879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1" name="Oval 1880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2" name="Oval 1881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3" name="Oval 1882"/>
          <p:cNvSpPr/>
          <p:nvPr/>
        </p:nvSpPr>
        <p:spPr>
          <a:xfrm>
            <a:off x="100346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4" name="Oval 1883"/>
          <p:cNvSpPr/>
          <p:nvPr/>
        </p:nvSpPr>
        <p:spPr>
          <a:xfrm>
            <a:off x="91921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5" name="Oval 1884"/>
          <p:cNvSpPr/>
          <p:nvPr/>
        </p:nvSpPr>
        <p:spPr>
          <a:xfrm>
            <a:off x="11719750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6" name="Oval 1885"/>
          <p:cNvSpPr/>
          <p:nvPr/>
        </p:nvSpPr>
        <p:spPr>
          <a:xfrm>
            <a:off x="108772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7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8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9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0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1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2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3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4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5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6" name="Teardrop 3"/>
          <p:cNvSpPr/>
          <p:nvPr/>
        </p:nvSpPr>
        <p:spPr>
          <a:xfrm rot="5400000" flipH="1" flipV="1">
            <a:off x="93913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7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8" name="Teardrop 3"/>
          <p:cNvSpPr/>
          <p:nvPr/>
        </p:nvSpPr>
        <p:spPr>
          <a:xfrm rot="5400000" flipH="1" flipV="1">
            <a:off x="11076421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9" name="Teardrop 3"/>
          <p:cNvSpPr/>
          <p:nvPr/>
        </p:nvSpPr>
        <p:spPr>
          <a:xfrm rot="5400000" flipH="1" flipV="1">
            <a:off x="102338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0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1" name="Teardrop 3"/>
          <p:cNvSpPr/>
          <p:nvPr/>
        </p:nvSpPr>
        <p:spPr>
          <a:xfrm rot="5400000" flipH="1" flipV="1">
            <a:off x="11760002" y="3223930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2" name="Oval 1901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3" name="Oval 1902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4" name="Oval 1903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5" name="Oval 1904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6" name="Oval 1905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7" name="Oval 1906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8" name="Oval 1907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9" name="Oval 1908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0" name="Oval 1909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1" name="Oval 1910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2" name="Oval 1911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3" name="Oval 1912"/>
          <p:cNvSpPr/>
          <p:nvPr/>
        </p:nvSpPr>
        <p:spPr>
          <a:xfrm>
            <a:off x="104568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4" name="Oval 1913"/>
          <p:cNvSpPr/>
          <p:nvPr/>
        </p:nvSpPr>
        <p:spPr>
          <a:xfrm>
            <a:off x="96142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5" name="Oval 1914"/>
          <p:cNvSpPr/>
          <p:nvPr/>
        </p:nvSpPr>
        <p:spPr>
          <a:xfrm>
            <a:off x="112993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6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7" name="Oval 1916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18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9" name="Oval 1918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0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1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2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3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4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5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6" name="Oval 1925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7" name="Oval 1926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8" name="Oval 1927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9" name="Oval 1928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0" name="Oval 1929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1" name="Oval 1930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2" name="Oval 1931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3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4" name="Oval 1933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5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6" name="Oval 1935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7" name="Teardrop 3"/>
          <p:cNvSpPr/>
          <p:nvPr/>
        </p:nvSpPr>
        <p:spPr>
          <a:xfrm rot="5400000" flipH="1" flipV="1">
            <a:off x="98129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8" name="Oval 1937"/>
          <p:cNvSpPr/>
          <p:nvPr/>
        </p:nvSpPr>
        <p:spPr>
          <a:xfrm>
            <a:off x="104920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9" name="Teardrop 3"/>
          <p:cNvSpPr/>
          <p:nvPr/>
        </p:nvSpPr>
        <p:spPr>
          <a:xfrm rot="5400000" flipH="1" flipV="1">
            <a:off x="89703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0" name="Oval 1939"/>
          <p:cNvSpPr/>
          <p:nvPr/>
        </p:nvSpPr>
        <p:spPr>
          <a:xfrm>
            <a:off x="96491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41" name="Teardrop 3"/>
          <p:cNvSpPr/>
          <p:nvPr/>
        </p:nvSpPr>
        <p:spPr>
          <a:xfrm rot="5400000" flipH="1" flipV="1">
            <a:off x="11498011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2" name="Teardrop 3"/>
          <p:cNvSpPr/>
          <p:nvPr/>
        </p:nvSpPr>
        <p:spPr>
          <a:xfrm rot="5400000" flipH="1" flipV="1">
            <a:off x="106554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3" name="Oval 1942"/>
          <p:cNvSpPr/>
          <p:nvPr/>
        </p:nvSpPr>
        <p:spPr>
          <a:xfrm>
            <a:off x="113348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44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5" name="Oval 1944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6" name="Oval 1945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7" name="Oval 1946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8" name="Oval 1947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9" name="Oval 1948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0" name="Oval 1949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1" name="Oval 1950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2" name="Oval 1951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3" name="Oval 1952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4" name="Oval 1953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5" name="Oval 1954"/>
          <p:cNvSpPr/>
          <p:nvPr/>
        </p:nvSpPr>
        <p:spPr>
          <a:xfrm>
            <a:off x="100346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6" name="Oval 1955"/>
          <p:cNvSpPr/>
          <p:nvPr/>
        </p:nvSpPr>
        <p:spPr>
          <a:xfrm>
            <a:off x="91921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7" name="Oval 1956"/>
          <p:cNvSpPr/>
          <p:nvPr/>
        </p:nvSpPr>
        <p:spPr>
          <a:xfrm>
            <a:off x="11719750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8" name="Oval 1957"/>
          <p:cNvSpPr/>
          <p:nvPr/>
        </p:nvSpPr>
        <p:spPr>
          <a:xfrm>
            <a:off x="108772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9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0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1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2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3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4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5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6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7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8" name="Teardrop 3"/>
          <p:cNvSpPr/>
          <p:nvPr/>
        </p:nvSpPr>
        <p:spPr>
          <a:xfrm rot="5400000" flipH="1" flipV="1">
            <a:off x="93913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9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0" name="Teardrop 3"/>
          <p:cNvSpPr/>
          <p:nvPr/>
        </p:nvSpPr>
        <p:spPr>
          <a:xfrm rot="5400000" flipH="1" flipV="1">
            <a:off x="11076421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1" name="Teardrop 3"/>
          <p:cNvSpPr/>
          <p:nvPr/>
        </p:nvSpPr>
        <p:spPr>
          <a:xfrm rot="5400000" flipH="1" flipV="1">
            <a:off x="102338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2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3" name="Teardrop 3"/>
          <p:cNvSpPr/>
          <p:nvPr/>
        </p:nvSpPr>
        <p:spPr>
          <a:xfrm rot="5400000" flipH="1" flipV="1">
            <a:off x="11760002" y="4069935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8" y="250112"/>
                  <a:pt x="155376" y="250112"/>
                </a:cubicBezTo>
                <a:cubicBezTo>
                  <a:pt x="174455" y="249746"/>
                  <a:pt x="198601" y="254980"/>
                  <a:pt x="211458" y="268141"/>
                </a:cubicBezTo>
                <a:cubicBezTo>
                  <a:pt x="215886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7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60" y="254779"/>
                  <a:pt x="246352" y="254786"/>
                </a:cubicBezTo>
                <a:cubicBezTo>
                  <a:pt x="246345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9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90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4" name="Oval 1973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5" name="Oval 1974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6" name="Oval 1975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7" name="Oval 1976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8" name="Oval 1977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9" name="Oval 1978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0" name="Oval 1979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1" name="Oval 1980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2" name="Oval 1981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3" name="Oval 1982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4" name="Oval 1983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5" name="Oval 1984"/>
          <p:cNvSpPr/>
          <p:nvPr/>
        </p:nvSpPr>
        <p:spPr>
          <a:xfrm>
            <a:off x="104568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6" name="Oval 1985"/>
          <p:cNvSpPr/>
          <p:nvPr/>
        </p:nvSpPr>
        <p:spPr>
          <a:xfrm>
            <a:off x="96142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7" name="Oval 1986"/>
          <p:cNvSpPr/>
          <p:nvPr/>
        </p:nvSpPr>
        <p:spPr>
          <a:xfrm>
            <a:off x="112993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8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9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0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1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2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3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4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5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6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7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8" name="Teardrop 3"/>
          <p:cNvSpPr/>
          <p:nvPr/>
        </p:nvSpPr>
        <p:spPr>
          <a:xfrm rot="5400000" flipH="1" flipV="1">
            <a:off x="100063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9" name="Teardrop 3"/>
          <p:cNvSpPr/>
          <p:nvPr/>
        </p:nvSpPr>
        <p:spPr>
          <a:xfrm rot="5400000" flipH="1" flipV="1">
            <a:off x="916376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7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0" name="Teardrop 3"/>
          <p:cNvSpPr/>
          <p:nvPr/>
        </p:nvSpPr>
        <p:spPr>
          <a:xfrm rot="5400000" flipH="1" flipV="1">
            <a:off x="11691380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1" name="Teardrop 3"/>
          <p:cNvSpPr/>
          <p:nvPr/>
        </p:nvSpPr>
        <p:spPr>
          <a:xfrm rot="5400000" flipH="1" flipV="1">
            <a:off x="108488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2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3" name="Oval 1651"/>
          <p:cNvSpPr/>
          <p:nvPr/>
        </p:nvSpPr>
        <p:spPr>
          <a:xfrm>
            <a:off x="812619" y="4561319"/>
            <a:ext cx="11030995" cy="10682"/>
          </a:xfrm>
          <a:custGeom>
            <a:avLst/>
            <a:gdLst/>
            <a:ahLst/>
            <a:cxnLst/>
            <a:rect l="l" t="t" r="r" b="b"/>
            <a:pathLst>
              <a:path w="11030995" h="10682">
                <a:moveTo>
                  <a:pt x="10992007" y="0"/>
                </a:moveTo>
                <a:cubicBezTo>
                  <a:pt x="11006265" y="0"/>
                  <a:pt x="11019702" y="3516"/>
                  <a:pt x="11030995" y="10682"/>
                </a:cubicBezTo>
                <a:lnTo>
                  <a:pt x="10953019" y="10682"/>
                </a:lnTo>
                <a:cubicBezTo>
                  <a:pt x="10964312" y="3516"/>
                  <a:pt x="10977749" y="0"/>
                  <a:pt x="10992007" y="0"/>
                </a:cubicBezTo>
                <a:close/>
                <a:moveTo>
                  <a:pt x="10149468" y="0"/>
                </a:moveTo>
                <a:cubicBezTo>
                  <a:pt x="10163726" y="0"/>
                  <a:pt x="10177163" y="3516"/>
                  <a:pt x="10188456" y="10682"/>
                </a:cubicBezTo>
                <a:lnTo>
                  <a:pt x="10110480" y="10682"/>
                </a:lnTo>
                <a:cubicBezTo>
                  <a:pt x="10121773" y="3516"/>
                  <a:pt x="10135210" y="0"/>
                  <a:pt x="10149468" y="0"/>
                </a:cubicBezTo>
                <a:close/>
                <a:moveTo>
                  <a:pt x="9306928" y="0"/>
                </a:moveTo>
                <a:cubicBezTo>
                  <a:pt x="9321186" y="0"/>
                  <a:pt x="9334623" y="3516"/>
                  <a:pt x="9345916" y="10682"/>
                </a:cubicBezTo>
                <a:lnTo>
                  <a:pt x="9267940" y="10682"/>
                </a:lnTo>
                <a:cubicBezTo>
                  <a:pt x="9279233" y="3516"/>
                  <a:pt x="9292670" y="0"/>
                  <a:pt x="9306928" y="0"/>
                </a:cubicBezTo>
                <a:close/>
                <a:moveTo>
                  <a:pt x="8464388" y="0"/>
                </a:moveTo>
                <a:cubicBezTo>
                  <a:pt x="8478646" y="0"/>
                  <a:pt x="8492083" y="3516"/>
                  <a:pt x="8503376" y="10682"/>
                </a:cubicBezTo>
                <a:lnTo>
                  <a:pt x="8425400" y="10682"/>
                </a:lnTo>
                <a:cubicBezTo>
                  <a:pt x="8436693" y="3516"/>
                  <a:pt x="8450130" y="0"/>
                  <a:pt x="8464388" y="0"/>
                </a:cubicBezTo>
                <a:close/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2BE09DB-94A0-4AD5-942B-567643DBDCA3}" type="datetimeFigureOut">
              <a:rPr lang="fr-FR" smtClean="0"/>
              <a:t>25/05/24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92A7-D91C-41BF-8CF3-6CA0C6ADAADE}" type="slidenum">
              <a:rPr lang="fr-FR" smtClean="0"/>
              <a:t>‹#›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7323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09DB-94A0-4AD5-942B-567643DBDCA3}" type="datetimeFigureOut">
              <a:rPr lang="fr-FR" smtClean="0"/>
              <a:t>25/05/24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92A7-D91C-41BF-8CF3-6CA0C6ADAA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596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09DB-94A0-4AD5-942B-567643DBDCA3}" type="datetimeFigureOut">
              <a:rPr lang="fr-FR" smtClean="0"/>
              <a:t>25/05/24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92A7-D91C-41BF-8CF3-6CA0C6ADAADE}" type="slidenum">
              <a:rPr lang="fr-FR" smtClean="0"/>
              <a:t>‹#›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9572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09DB-94A0-4AD5-942B-567643DBDCA3}" type="datetimeFigureOut">
              <a:rPr lang="fr-FR" smtClean="0"/>
              <a:t>25/05/24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92A7-D91C-41BF-8CF3-6CA0C6ADAA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3422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6" name="Group 525"/>
          <p:cNvGrpSpPr/>
          <p:nvPr/>
        </p:nvGrpSpPr>
        <p:grpSpPr>
          <a:xfrm>
            <a:off x="0" y="420256"/>
            <a:ext cx="12188952" cy="3795497"/>
            <a:chOff x="0" y="420256"/>
            <a:chExt cx="12188952" cy="3795497"/>
          </a:xfrm>
        </p:grpSpPr>
        <p:cxnSp>
          <p:nvCxnSpPr>
            <p:cNvPr id="527" name="Straight Connector 526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8" name="Straight Connector 527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9" name="Straight Connector 528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0" name="Straight Connector 529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1" name="Straight Connector 530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2" name="Straight Connector 531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3" name="Straight Connector 532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4" name="Straight Connector 533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5" name="Straight Connector 534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6" name="Straight Connector 535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7" name="Rectangle 379"/>
          <p:cNvSpPr/>
          <p:nvPr/>
        </p:nvSpPr>
        <p:spPr>
          <a:xfrm rot="18900000" flipV="1">
            <a:off x="9445819" y="-965459"/>
            <a:ext cx="13717" cy="6493220"/>
          </a:xfrm>
          <a:custGeom>
            <a:avLst/>
            <a:gdLst/>
            <a:ahLst/>
            <a:cxnLst/>
            <a:rect l="l" t="t" r="r" b="b"/>
            <a:pathLst>
              <a:path w="13717" h="6493220">
                <a:moveTo>
                  <a:pt x="1" y="6493220"/>
                </a:moveTo>
                <a:lnTo>
                  <a:pt x="13717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8" name="Rectangle 56"/>
          <p:cNvSpPr/>
          <p:nvPr/>
        </p:nvSpPr>
        <p:spPr>
          <a:xfrm>
            <a:off x="0" y="0"/>
            <a:ext cx="11816540" cy="4572004"/>
          </a:xfrm>
          <a:custGeom>
            <a:avLst/>
            <a:gdLst/>
            <a:ahLst/>
            <a:cxnLst/>
            <a:rect l="l" t="t" r="r" b="b"/>
            <a:pathLst>
              <a:path w="11816540" h="4572004">
                <a:moveTo>
                  <a:pt x="11802824" y="4"/>
                </a:moveTo>
                <a:lnTo>
                  <a:pt x="11816540" y="4"/>
                </a:lnTo>
                <a:lnTo>
                  <a:pt x="11816540" y="4572004"/>
                </a:lnTo>
                <a:lnTo>
                  <a:pt x="11802824" y="4572004"/>
                </a:lnTo>
                <a:close/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10959754" y="3"/>
                </a:moveTo>
                <a:lnTo>
                  <a:pt x="10973470" y="3"/>
                </a:lnTo>
                <a:lnTo>
                  <a:pt x="10973470" y="4572003"/>
                </a:lnTo>
                <a:lnTo>
                  <a:pt x="10959754" y="4572003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11381283" y="2"/>
                </a:moveTo>
                <a:lnTo>
                  <a:pt x="11394999" y="2"/>
                </a:lnTo>
                <a:lnTo>
                  <a:pt x="11394999" y="4572002"/>
                </a:lnTo>
                <a:lnTo>
                  <a:pt x="11381283" y="4572002"/>
                </a:lnTo>
                <a:close/>
                <a:moveTo>
                  <a:pt x="10538225" y="2"/>
                </a:moveTo>
                <a:lnTo>
                  <a:pt x="10551941" y="2"/>
                </a:lnTo>
                <a:lnTo>
                  <a:pt x="10551941" y="4572002"/>
                </a:lnTo>
                <a:lnTo>
                  <a:pt x="10538225" y="4572002"/>
                </a:lnTo>
                <a:close/>
                <a:moveTo>
                  <a:pt x="10116696" y="2"/>
                </a:moveTo>
                <a:lnTo>
                  <a:pt x="10130412" y="2"/>
                </a:lnTo>
                <a:lnTo>
                  <a:pt x="10130412" y="4572002"/>
                </a:lnTo>
                <a:lnTo>
                  <a:pt x="10116696" y="4572002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9273638" y="1"/>
                </a:moveTo>
                <a:lnTo>
                  <a:pt x="9287354" y="1"/>
                </a:lnTo>
                <a:lnTo>
                  <a:pt x="9287354" y="4572001"/>
                </a:lnTo>
                <a:lnTo>
                  <a:pt x="9273638" y="4572001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9695167" y="0"/>
                </a:moveTo>
                <a:lnTo>
                  <a:pt x="9708883" y="0"/>
                </a:lnTo>
                <a:lnTo>
                  <a:pt x="9708883" y="4572000"/>
                </a:lnTo>
                <a:lnTo>
                  <a:pt x="9695167" y="4572000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9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0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1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2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3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4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5" name="Rectangle 93"/>
          <p:cNvSpPr/>
          <p:nvPr/>
        </p:nvSpPr>
        <p:spPr>
          <a:xfrm rot="2700000">
            <a:off x="7402457" y="-944051"/>
            <a:ext cx="13717" cy="6479502"/>
          </a:xfrm>
          <a:custGeom>
            <a:avLst/>
            <a:gdLst/>
            <a:ahLst/>
            <a:cxnLst/>
            <a:rect l="l" t="t" r="r" b="b"/>
            <a:pathLst>
              <a:path w="13717" h="6479502">
                <a:moveTo>
                  <a:pt x="0" y="13716"/>
                </a:moveTo>
                <a:lnTo>
                  <a:pt x="13717" y="0"/>
                </a:lnTo>
                <a:lnTo>
                  <a:pt x="13716" y="6465787"/>
                </a:lnTo>
                <a:lnTo>
                  <a:pt x="1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6" name="Rectangle 94"/>
          <p:cNvSpPr/>
          <p:nvPr/>
        </p:nvSpPr>
        <p:spPr>
          <a:xfrm rot="2700000">
            <a:off x="8245644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7" name="Rectangle 95"/>
          <p:cNvSpPr/>
          <p:nvPr/>
        </p:nvSpPr>
        <p:spPr>
          <a:xfrm rot="2700000">
            <a:off x="9088831" y="-953750"/>
            <a:ext cx="13717" cy="6479503"/>
          </a:xfrm>
          <a:custGeom>
            <a:avLst/>
            <a:gdLst/>
            <a:ahLst/>
            <a:cxnLst/>
            <a:rect l="l" t="t" r="r" b="b"/>
            <a:pathLst>
              <a:path w="13717" h="6479503">
                <a:moveTo>
                  <a:pt x="13717" y="0"/>
                </a:moveTo>
                <a:lnTo>
                  <a:pt x="13716" y="6465787"/>
                </a:lnTo>
                <a:lnTo>
                  <a:pt x="0" y="6479503"/>
                </a:lnTo>
                <a:lnTo>
                  <a:pt x="1" y="1371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8" name="Rectangle 96"/>
          <p:cNvSpPr/>
          <p:nvPr/>
        </p:nvSpPr>
        <p:spPr>
          <a:xfrm rot="2700000">
            <a:off x="9912896" y="-907596"/>
            <a:ext cx="13716" cy="6425429"/>
          </a:xfrm>
          <a:custGeom>
            <a:avLst/>
            <a:gdLst/>
            <a:ahLst/>
            <a:cxnLst/>
            <a:rect l="l" t="t" r="r" b="b"/>
            <a:pathLst>
              <a:path w="13716" h="6425429">
                <a:moveTo>
                  <a:pt x="0" y="0"/>
                </a:moveTo>
                <a:lnTo>
                  <a:pt x="13716" y="13717"/>
                </a:lnTo>
                <a:lnTo>
                  <a:pt x="13716" y="6411713"/>
                </a:lnTo>
                <a:lnTo>
                  <a:pt x="0" y="642542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9" name="Rectangle 97"/>
          <p:cNvSpPr/>
          <p:nvPr/>
        </p:nvSpPr>
        <p:spPr>
          <a:xfrm rot="2700000">
            <a:off x="10334491" y="110221"/>
            <a:ext cx="13717" cy="5232981"/>
          </a:xfrm>
          <a:custGeom>
            <a:avLst/>
            <a:gdLst/>
            <a:ahLst/>
            <a:cxnLst/>
            <a:rect l="l" t="t" r="r" b="b"/>
            <a:pathLst>
              <a:path w="13717" h="5232981">
                <a:moveTo>
                  <a:pt x="0" y="0"/>
                </a:moveTo>
                <a:lnTo>
                  <a:pt x="13717" y="13716"/>
                </a:lnTo>
                <a:lnTo>
                  <a:pt x="13717" y="5219264"/>
                </a:lnTo>
                <a:lnTo>
                  <a:pt x="1" y="523298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0" name="Rectangle 98"/>
          <p:cNvSpPr/>
          <p:nvPr/>
        </p:nvSpPr>
        <p:spPr>
          <a:xfrm rot="2700000">
            <a:off x="10756084" y="1128037"/>
            <a:ext cx="13716" cy="4040537"/>
          </a:xfrm>
          <a:custGeom>
            <a:avLst/>
            <a:gdLst/>
            <a:ahLst/>
            <a:cxnLst/>
            <a:rect l="l" t="t" r="r" b="b"/>
            <a:pathLst>
              <a:path w="13716" h="4040537">
                <a:moveTo>
                  <a:pt x="0" y="0"/>
                </a:moveTo>
                <a:lnTo>
                  <a:pt x="13716" y="13716"/>
                </a:lnTo>
                <a:lnTo>
                  <a:pt x="13715" y="4026822"/>
                </a:lnTo>
                <a:lnTo>
                  <a:pt x="1" y="404053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1" name="Rectangle 99"/>
          <p:cNvSpPr/>
          <p:nvPr/>
        </p:nvSpPr>
        <p:spPr>
          <a:xfrm rot="2700000">
            <a:off x="11177678" y="2145853"/>
            <a:ext cx="13716" cy="2848091"/>
          </a:xfrm>
          <a:custGeom>
            <a:avLst/>
            <a:gdLst/>
            <a:ahLst/>
            <a:cxnLst/>
            <a:rect l="l" t="t" r="r" b="b"/>
            <a:pathLst>
              <a:path w="13716" h="2848091">
                <a:moveTo>
                  <a:pt x="0" y="0"/>
                </a:moveTo>
                <a:lnTo>
                  <a:pt x="13716" y="13716"/>
                </a:lnTo>
                <a:lnTo>
                  <a:pt x="13715" y="2834375"/>
                </a:lnTo>
                <a:lnTo>
                  <a:pt x="0" y="284809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2" name="Rectangle 100"/>
          <p:cNvSpPr/>
          <p:nvPr/>
        </p:nvSpPr>
        <p:spPr>
          <a:xfrm rot="2700000">
            <a:off x="11599272" y="3163669"/>
            <a:ext cx="13715" cy="1655644"/>
          </a:xfrm>
          <a:custGeom>
            <a:avLst/>
            <a:gdLst/>
            <a:ahLst/>
            <a:cxnLst/>
            <a:rect l="l" t="t" r="r" b="b"/>
            <a:pathLst>
              <a:path w="13715" h="1655644">
                <a:moveTo>
                  <a:pt x="0" y="0"/>
                </a:moveTo>
                <a:lnTo>
                  <a:pt x="13715" y="13716"/>
                </a:lnTo>
                <a:lnTo>
                  <a:pt x="13715" y="1641929"/>
                </a:lnTo>
                <a:lnTo>
                  <a:pt x="0" y="165564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3" name="Rectangle 101"/>
          <p:cNvSpPr/>
          <p:nvPr/>
        </p:nvSpPr>
        <p:spPr>
          <a:xfrm rot="2700000">
            <a:off x="12020868" y="4181493"/>
            <a:ext cx="13715" cy="463189"/>
          </a:xfrm>
          <a:custGeom>
            <a:avLst/>
            <a:gdLst/>
            <a:ahLst/>
            <a:cxnLst/>
            <a:rect l="l" t="t" r="r" b="b"/>
            <a:pathLst>
              <a:path w="13715" h="463189">
                <a:moveTo>
                  <a:pt x="1" y="0"/>
                </a:moveTo>
                <a:lnTo>
                  <a:pt x="13715" y="13716"/>
                </a:lnTo>
                <a:lnTo>
                  <a:pt x="13715" y="449474"/>
                </a:lnTo>
                <a:lnTo>
                  <a:pt x="0" y="46318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4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5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6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7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8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9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0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1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2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3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4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5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6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7" name="Rectangle 376"/>
          <p:cNvSpPr/>
          <p:nvPr/>
        </p:nvSpPr>
        <p:spPr>
          <a:xfrm rot="18900000" flipV="1">
            <a:off x="6916261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7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8" name="Rectangle 377"/>
          <p:cNvSpPr/>
          <p:nvPr/>
        </p:nvSpPr>
        <p:spPr>
          <a:xfrm rot="18900000" flipV="1">
            <a:off x="7759447" y="-965458"/>
            <a:ext cx="13717" cy="6493219"/>
          </a:xfrm>
          <a:custGeom>
            <a:avLst/>
            <a:gdLst/>
            <a:ahLst/>
            <a:cxnLst/>
            <a:rect l="l" t="t" r="r" b="b"/>
            <a:pathLst>
              <a:path w="13717" h="6493219">
                <a:moveTo>
                  <a:pt x="0" y="6493219"/>
                </a:moveTo>
                <a:lnTo>
                  <a:pt x="13716" y="6479502"/>
                </a:lnTo>
                <a:lnTo>
                  <a:pt x="13717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9" name="Rectangle 378"/>
          <p:cNvSpPr/>
          <p:nvPr/>
        </p:nvSpPr>
        <p:spPr>
          <a:xfrm rot="18900000" flipV="1">
            <a:off x="8602633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6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0" name="Rectangle 138"/>
          <p:cNvSpPr/>
          <p:nvPr/>
        </p:nvSpPr>
        <p:spPr>
          <a:xfrm rot="18900000" flipV="1">
            <a:off x="10088968" y="-882602"/>
            <a:ext cx="13716" cy="5927431"/>
          </a:xfrm>
          <a:custGeom>
            <a:avLst/>
            <a:gdLst/>
            <a:ahLst/>
            <a:cxnLst/>
            <a:rect l="l" t="t" r="r" b="b"/>
            <a:pathLst>
              <a:path w="13716" h="5927431">
                <a:moveTo>
                  <a:pt x="0" y="5927431"/>
                </a:moveTo>
                <a:lnTo>
                  <a:pt x="13715" y="59137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1" name="Rectangle 139"/>
          <p:cNvSpPr/>
          <p:nvPr/>
        </p:nvSpPr>
        <p:spPr>
          <a:xfrm rot="18900000" flipV="1">
            <a:off x="10510562" y="-707971"/>
            <a:ext cx="13716" cy="4734985"/>
          </a:xfrm>
          <a:custGeom>
            <a:avLst/>
            <a:gdLst/>
            <a:ahLst/>
            <a:cxnLst/>
            <a:rect l="l" t="t" r="r" b="b"/>
            <a:pathLst>
              <a:path w="13716" h="4734985">
                <a:moveTo>
                  <a:pt x="0" y="4734985"/>
                </a:moveTo>
                <a:lnTo>
                  <a:pt x="13715" y="4721270"/>
                </a:lnTo>
                <a:lnTo>
                  <a:pt x="13716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2" name="Rectangle 140"/>
          <p:cNvSpPr/>
          <p:nvPr/>
        </p:nvSpPr>
        <p:spPr>
          <a:xfrm rot="18900000" flipV="1">
            <a:off x="10932155" y="-533342"/>
            <a:ext cx="13716" cy="3542540"/>
          </a:xfrm>
          <a:custGeom>
            <a:avLst/>
            <a:gdLst/>
            <a:ahLst/>
            <a:cxnLst/>
            <a:rect l="l" t="t" r="r" b="b"/>
            <a:pathLst>
              <a:path w="13716" h="3542540">
                <a:moveTo>
                  <a:pt x="0" y="3542540"/>
                </a:moveTo>
                <a:lnTo>
                  <a:pt x="13715" y="3528825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3" name="Rectangle 141"/>
          <p:cNvSpPr/>
          <p:nvPr/>
        </p:nvSpPr>
        <p:spPr>
          <a:xfrm rot="18900000" flipV="1">
            <a:off x="11353748" y="-358712"/>
            <a:ext cx="13716" cy="2350095"/>
          </a:xfrm>
          <a:custGeom>
            <a:avLst/>
            <a:gdLst/>
            <a:ahLst/>
            <a:cxnLst/>
            <a:rect l="l" t="t" r="r" b="b"/>
            <a:pathLst>
              <a:path w="13716" h="2350095">
                <a:moveTo>
                  <a:pt x="0" y="2350095"/>
                </a:moveTo>
                <a:lnTo>
                  <a:pt x="13715" y="2336380"/>
                </a:lnTo>
                <a:lnTo>
                  <a:pt x="13716" y="137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4" name="Rectangle 142"/>
          <p:cNvSpPr/>
          <p:nvPr/>
        </p:nvSpPr>
        <p:spPr>
          <a:xfrm rot="18900000" flipV="1">
            <a:off x="11775341" y="-184083"/>
            <a:ext cx="13716" cy="1157650"/>
          </a:xfrm>
          <a:custGeom>
            <a:avLst/>
            <a:gdLst/>
            <a:ahLst/>
            <a:cxnLst/>
            <a:rect l="l" t="t" r="r" b="b"/>
            <a:pathLst>
              <a:path w="13716" h="1157650">
                <a:moveTo>
                  <a:pt x="0" y="1157650"/>
                </a:moveTo>
                <a:lnTo>
                  <a:pt x="13716" y="1143934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5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6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7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8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9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0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1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2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3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4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5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6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7" name="Teardrop 3"/>
          <p:cNvSpPr/>
          <p:nvPr/>
        </p:nvSpPr>
        <p:spPr>
          <a:xfrm rot="5400000" flipH="1" flipV="1">
            <a:off x="98129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8" name="Teardrop 3"/>
          <p:cNvSpPr/>
          <p:nvPr/>
        </p:nvSpPr>
        <p:spPr>
          <a:xfrm rot="5400000" flipH="1" flipV="1">
            <a:off x="89703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9" name="Teardrop 3"/>
          <p:cNvSpPr/>
          <p:nvPr/>
        </p:nvSpPr>
        <p:spPr>
          <a:xfrm rot="5400000" flipH="1" flipV="1">
            <a:off x="11498011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0" name="Teardrop 3"/>
          <p:cNvSpPr/>
          <p:nvPr/>
        </p:nvSpPr>
        <p:spPr>
          <a:xfrm rot="5400000" flipH="1" flipV="1">
            <a:off x="106554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1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2" name="Oval 591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3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4" name="Oval 593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5" name="Oval 594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6" name="Oval 595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7" name="Oval 596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8" name="Oval 597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9" name="Oval 598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0" name="Oval 599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1" name="Oval 600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2" name="Oval 601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3" name="Oval 602"/>
          <p:cNvSpPr/>
          <p:nvPr/>
        </p:nvSpPr>
        <p:spPr>
          <a:xfrm>
            <a:off x="100346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4" name="Oval 603"/>
          <p:cNvSpPr/>
          <p:nvPr/>
        </p:nvSpPr>
        <p:spPr>
          <a:xfrm>
            <a:off x="91921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5" name="Oval 604"/>
          <p:cNvSpPr/>
          <p:nvPr/>
        </p:nvSpPr>
        <p:spPr>
          <a:xfrm>
            <a:off x="11719750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6" name="Oval 605"/>
          <p:cNvSpPr/>
          <p:nvPr/>
        </p:nvSpPr>
        <p:spPr>
          <a:xfrm>
            <a:off x="108772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7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8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9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0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1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2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3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4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5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6" name="Teardrop 3"/>
          <p:cNvSpPr/>
          <p:nvPr/>
        </p:nvSpPr>
        <p:spPr>
          <a:xfrm rot="5400000" flipH="1" flipV="1">
            <a:off x="93913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7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8" name="Teardrop 3"/>
          <p:cNvSpPr/>
          <p:nvPr/>
        </p:nvSpPr>
        <p:spPr>
          <a:xfrm rot="5400000" flipH="1" flipV="1">
            <a:off x="11076421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9" name="Teardrop 3"/>
          <p:cNvSpPr/>
          <p:nvPr/>
        </p:nvSpPr>
        <p:spPr>
          <a:xfrm rot="5400000" flipH="1" flipV="1">
            <a:off x="102338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0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1" name="Teardrop 3"/>
          <p:cNvSpPr/>
          <p:nvPr/>
        </p:nvSpPr>
        <p:spPr>
          <a:xfrm rot="5400000" flipH="1" flipV="1">
            <a:off x="11760003" y="685578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69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2" name="Oval 621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3" name="Oval 622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4" name="Oval 623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5" name="Oval 624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6" name="Oval 625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7" name="Oval 626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8" name="Oval 627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9" name="Oval 628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0" name="Oval 629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1" name="Oval 630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2" name="Oval 631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3" name="Oval 632"/>
          <p:cNvSpPr/>
          <p:nvPr/>
        </p:nvSpPr>
        <p:spPr>
          <a:xfrm>
            <a:off x="104568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4" name="Oval 633"/>
          <p:cNvSpPr/>
          <p:nvPr/>
        </p:nvSpPr>
        <p:spPr>
          <a:xfrm>
            <a:off x="96142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5" name="Oval 860"/>
          <p:cNvSpPr/>
          <p:nvPr/>
        </p:nvSpPr>
        <p:spPr>
          <a:xfrm>
            <a:off x="12141892" y="758852"/>
            <a:ext cx="50109" cy="3538433"/>
          </a:xfrm>
          <a:custGeom>
            <a:avLst/>
            <a:gdLst/>
            <a:ahLst/>
            <a:cxnLst/>
            <a:rect l="l" t="t" r="r" b="b"/>
            <a:pathLst>
              <a:path w="50109" h="3538433">
                <a:moveTo>
                  <a:pt x="50109" y="3384355"/>
                </a:moveTo>
                <a:lnTo>
                  <a:pt x="50109" y="3538433"/>
                </a:lnTo>
                <a:cubicBezTo>
                  <a:pt x="20497" y="3525461"/>
                  <a:pt x="0" y="3495821"/>
                  <a:pt x="0" y="3461394"/>
                </a:cubicBezTo>
                <a:cubicBezTo>
                  <a:pt x="0" y="3426967"/>
                  <a:pt x="20497" y="3397327"/>
                  <a:pt x="50109" y="3384355"/>
                </a:cubicBezTo>
                <a:close/>
                <a:moveTo>
                  <a:pt x="50109" y="2538350"/>
                </a:moveTo>
                <a:lnTo>
                  <a:pt x="50109" y="2692428"/>
                </a:lnTo>
                <a:cubicBezTo>
                  <a:pt x="20497" y="2679456"/>
                  <a:pt x="0" y="2649816"/>
                  <a:pt x="0" y="2615389"/>
                </a:cubicBezTo>
                <a:cubicBezTo>
                  <a:pt x="0" y="2580962"/>
                  <a:pt x="20497" y="2551322"/>
                  <a:pt x="50109" y="2538350"/>
                </a:cubicBezTo>
                <a:close/>
                <a:moveTo>
                  <a:pt x="50109" y="1688095"/>
                </a:moveTo>
                <a:lnTo>
                  <a:pt x="50109" y="1842173"/>
                </a:lnTo>
                <a:cubicBezTo>
                  <a:pt x="20497" y="1829201"/>
                  <a:pt x="0" y="1799561"/>
                  <a:pt x="0" y="1765134"/>
                </a:cubicBezTo>
                <a:cubicBezTo>
                  <a:pt x="0" y="1730707"/>
                  <a:pt x="20497" y="1701067"/>
                  <a:pt x="50109" y="1688095"/>
                </a:cubicBezTo>
                <a:close/>
                <a:moveTo>
                  <a:pt x="50109" y="845498"/>
                </a:moveTo>
                <a:lnTo>
                  <a:pt x="50109" y="999576"/>
                </a:lnTo>
                <a:cubicBezTo>
                  <a:pt x="20497" y="986604"/>
                  <a:pt x="0" y="956964"/>
                  <a:pt x="0" y="922537"/>
                </a:cubicBezTo>
                <a:cubicBezTo>
                  <a:pt x="0" y="888110"/>
                  <a:pt x="20497" y="858470"/>
                  <a:pt x="50109" y="845498"/>
                </a:cubicBezTo>
                <a:close/>
                <a:moveTo>
                  <a:pt x="50109" y="0"/>
                </a:moveTo>
                <a:lnTo>
                  <a:pt x="50109" y="154078"/>
                </a:lnTo>
                <a:cubicBezTo>
                  <a:pt x="20497" y="141106"/>
                  <a:pt x="0" y="111466"/>
                  <a:pt x="0" y="77039"/>
                </a:cubicBezTo>
                <a:cubicBezTo>
                  <a:pt x="0" y="42612"/>
                  <a:pt x="20497" y="12972"/>
                  <a:pt x="501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6" name="Oval 635"/>
          <p:cNvSpPr/>
          <p:nvPr/>
        </p:nvSpPr>
        <p:spPr>
          <a:xfrm>
            <a:off x="112993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7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8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9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0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1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2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3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4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5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6" name="Teardrop 3"/>
          <p:cNvSpPr/>
          <p:nvPr/>
        </p:nvSpPr>
        <p:spPr>
          <a:xfrm rot="5400000" flipH="1" flipV="1">
            <a:off x="95441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7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8" name="Teardrop 3"/>
          <p:cNvSpPr/>
          <p:nvPr/>
        </p:nvSpPr>
        <p:spPr>
          <a:xfrm rot="5400000" flipH="1" flipV="1">
            <a:off x="11229252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9" name="Teardrop 3"/>
          <p:cNvSpPr/>
          <p:nvPr/>
        </p:nvSpPr>
        <p:spPr>
          <a:xfrm rot="5400000" flipH="1" flipV="1">
            <a:off x="103867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0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1" name="Teardrop 3"/>
          <p:cNvSpPr/>
          <p:nvPr/>
        </p:nvSpPr>
        <p:spPr>
          <a:xfrm rot="5400000" flipH="1" flipV="1">
            <a:off x="11908617" y="4923"/>
            <a:ext cx="298552" cy="268215"/>
          </a:xfrm>
          <a:custGeom>
            <a:avLst/>
            <a:gdLst/>
            <a:ahLst/>
            <a:cxnLst/>
            <a:rect l="l" t="t" r="r" b="b"/>
            <a:pathLst>
              <a:path w="298552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298552" y="138"/>
                </a:moveTo>
                <a:lnTo>
                  <a:pt x="298552" y="11636"/>
                </a:lnTo>
                <a:cubicBezTo>
                  <a:pt x="298344" y="11511"/>
                  <a:pt x="298133" y="11506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4" y="189232"/>
                  <a:pt x="256525" y="205210"/>
                  <a:pt x="272877" y="215167"/>
                </a:cubicBezTo>
                <a:lnTo>
                  <a:pt x="298552" y="215277"/>
                </a:lnTo>
                <a:lnTo>
                  <a:pt x="298552" y="221928"/>
                </a:lnTo>
                <a:cubicBezTo>
                  <a:pt x="276711" y="221632"/>
                  <a:pt x="254816" y="229876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0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29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2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3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4" name="Oval 883"/>
          <p:cNvSpPr/>
          <p:nvPr/>
        </p:nvSpPr>
        <p:spPr>
          <a:xfrm>
            <a:off x="2031413" y="-10245"/>
            <a:ext cx="10160587" cy="84875"/>
          </a:xfrm>
          <a:custGeom>
            <a:avLst/>
            <a:gdLst/>
            <a:ahLst/>
            <a:cxnLst/>
            <a:rect l="l" t="t" r="r" b="b"/>
            <a:pathLst>
              <a:path w="10160587" h="84875">
                <a:moveTo>
                  <a:pt x="10110479" y="0"/>
                </a:moveTo>
                <a:lnTo>
                  <a:pt x="10160587" y="0"/>
                </a:lnTo>
                <a:lnTo>
                  <a:pt x="10160587" y="77038"/>
                </a:lnTo>
                <a:cubicBezTo>
                  <a:pt x="10130976" y="64066"/>
                  <a:pt x="10110479" y="34427"/>
                  <a:pt x="10110479" y="0"/>
                </a:cubicBezTo>
                <a:close/>
                <a:moveTo>
                  <a:pt x="9267940" y="0"/>
                </a:moveTo>
                <a:lnTo>
                  <a:pt x="9437692" y="0"/>
                </a:lnTo>
                <a:cubicBezTo>
                  <a:pt x="9437692" y="46875"/>
                  <a:pt x="9399692" y="84875"/>
                  <a:pt x="9352816" y="84875"/>
                </a:cubicBezTo>
                <a:cubicBezTo>
                  <a:pt x="9305940" y="84875"/>
                  <a:pt x="9267940" y="46875"/>
                  <a:pt x="9267940" y="0"/>
                </a:cubicBezTo>
                <a:close/>
                <a:moveTo>
                  <a:pt x="8425400" y="0"/>
                </a:moveTo>
                <a:lnTo>
                  <a:pt x="8595152" y="0"/>
                </a:lnTo>
                <a:cubicBezTo>
                  <a:pt x="8595152" y="46875"/>
                  <a:pt x="8557152" y="84875"/>
                  <a:pt x="8510276" y="84875"/>
                </a:cubicBezTo>
                <a:cubicBezTo>
                  <a:pt x="8463400" y="84875"/>
                  <a:pt x="8425400" y="46875"/>
                  <a:pt x="8425400" y="0"/>
                </a:cubicBezTo>
                <a:close/>
                <a:moveTo>
                  <a:pt x="7582860" y="0"/>
                </a:moveTo>
                <a:lnTo>
                  <a:pt x="7752612" y="0"/>
                </a:lnTo>
                <a:cubicBezTo>
                  <a:pt x="7752612" y="46875"/>
                  <a:pt x="7714612" y="84875"/>
                  <a:pt x="7667736" y="84875"/>
                </a:cubicBezTo>
                <a:cubicBezTo>
                  <a:pt x="7620860" y="84875"/>
                  <a:pt x="7582860" y="46875"/>
                  <a:pt x="7582860" y="0"/>
                </a:cubicBezTo>
                <a:close/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5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6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7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8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9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0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1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2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3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4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5" name="Teardrop 3"/>
          <p:cNvSpPr/>
          <p:nvPr/>
        </p:nvSpPr>
        <p:spPr>
          <a:xfrm rot="5400000" flipH="1" flipV="1">
            <a:off x="98129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6" name="Teardrop 3"/>
          <p:cNvSpPr/>
          <p:nvPr/>
        </p:nvSpPr>
        <p:spPr>
          <a:xfrm rot="5400000" flipH="1" flipV="1">
            <a:off x="89703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7" name="Teardrop 3"/>
          <p:cNvSpPr/>
          <p:nvPr/>
        </p:nvSpPr>
        <p:spPr>
          <a:xfrm rot="5400000" flipH="1" flipV="1">
            <a:off x="11498011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8" name="Teardrop 3"/>
          <p:cNvSpPr/>
          <p:nvPr/>
        </p:nvSpPr>
        <p:spPr>
          <a:xfrm rot="5400000" flipH="1" flipV="1">
            <a:off x="106554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9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0" name="Oval 669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1" name="Oval 670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2" name="Oval 671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3" name="Oval 672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4" name="Oval 673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5" name="Oval 674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6" name="Oval 675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7" name="Oval 676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8" name="Oval 677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9" name="Oval 678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0" name="Oval 679"/>
          <p:cNvSpPr/>
          <p:nvPr/>
        </p:nvSpPr>
        <p:spPr>
          <a:xfrm>
            <a:off x="100346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1" name="Oval 680"/>
          <p:cNvSpPr/>
          <p:nvPr/>
        </p:nvSpPr>
        <p:spPr>
          <a:xfrm>
            <a:off x="91921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2" name="Oval 681"/>
          <p:cNvSpPr/>
          <p:nvPr/>
        </p:nvSpPr>
        <p:spPr>
          <a:xfrm>
            <a:off x="11719750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3" name="Oval 682"/>
          <p:cNvSpPr/>
          <p:nvPr/>
        </p:nvSpPr>
        <p:spPr>
          <a:xfrm>
            <a:off x="108772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4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5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6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7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8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9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0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1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2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3" name="Teardrop 3"/>
          <p:cNvSpPr/>
          <p:nvPr/>
        </p:nvSpPr>
        <p:spPr>
          <a:xfrm rot="5400000" flipH="1" flipV="1">
            <a:off x="93913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4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5" name="Teardrop 3"/>
          <p:cNvSpPr/>
          <p:nvPr/>
        </p:nvSpPr>
        <p:spPr>
          <a:xfrm rot="5400000" flipH="1" flipV="1">
            <a:off x="11076421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6" name="Teardrop 3"/>
          <p:cNvSpPr/>
          <p:nvPr/>
        </p:nvSpPr>
        <p:spPr>
          <a:xfrm rot="5400000" flipH="1" flipV="1">
            <a:off x="102338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7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8" name="Teardrop 3"/>
          <p:cNvSpPr/>
          <p:nvPr/>
        </p:nvSpPr>
        <p:spPr>
          <a:xfrm rot="5400000" flipH="1" flipV="1">
            <a:off x="11760002" y="1531078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9" name="Oval 698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0" name="Oval 699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1" name="Oval 700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2" name="Oval 701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3" name="Oval 702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4" name="Oval 703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5" name="Oval 704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6" name="Oval 705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7" name="Oval 706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8" name="Oval 707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9" name="Oval 708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0" name="Oval 709"/>
          <p:cNvSpPr/>
          <p:nvPr/>
        </p:nvSpPr>
        <p:spPr>
          <a:xfrm>
            <a:off x="104568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1" name="Oval 710"/>
          <p:cNvSpPr/>
          <p:nvPr/>
        </p:nvSpPr>
        <p:spPr>
          <a:xfrm>
            <a:off x="96142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2" name="Oval 711"/>
          <p:cNvSpPr/>
          <p:nvPr/>
        </p:nvSpPr>
        <p:spPr>
          <a:xfrm>
            <a:off x="112993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3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4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5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6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7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8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9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0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1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2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3" name="Teardrop 3"/>
          <p:cNvSpPr/>
          <p:nvPr/>
        </p:nvSpPr>
        <p:spPr>
          <a:xfrm rot="5400000" flipH="1" flipV="1">
            <a:off x="98129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4" name="Teardrop 3"/>
          <p:cNvSpPr/>
          <p:nvPr/>
        </p:nvSpPr>
        <p:spPr>
          <a:xfrm rot="5400000" flipH="1" flipV="1">
            <a:off x="89703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5" name="Teardrop 3"/>
          <p:cNvSpPr/>
          <p:nvPr/>
        </p:nvSpPr>
        <p:spPr>
          <a:xfrm rot="5400000" flipH="1" flipV="1">
            <a:off x="11498011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6" name="Teardrop 3"/>
          <p:cNvSpPr/>
          <p:nvPr/>
        </p:nvSpPr>
        <p:spPr>
          <a:xfrm rot="5400000" flipH="1" flipV="1">
            <a:off x="106554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7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8" name="Oval 727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9" name="Oval 728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0" name="Oval 729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1" name="Oval 730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2" name="Oval 731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3" name="Oval 732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4" name="Oval 733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5" name="Oval 734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6" name="Oval 735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7" name="Oval 736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8" name="Oval 737"/>
          <p:cNvSpPr/>
          <p:nvPr/>
        </p:nvSpPr>
        <p:spPr>
          <a:xfrm>
            <a:off x="100346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9" name="Oval 738"/>
          <p:cNvSpPr/>
          <p:nvPr/>
        </p:nvSpPr>
        <p:spPr>
          <a:xfrm>
            <a:off x="91921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0" name="Oval 739"/>
          <p:cNvSpPr/>
          <p:nvPr/>
        </p:nvSpPr>
        <p:spPr>
          <a:xfrm>
            <a:off x="11719750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1" name="Oval 740"/>
          <p:cNvSpPr/>
          <p:nvPr/>
        </p:nvSpPr>
        <p:spPr>
          <a:xfrm>
            <a:off x="108772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2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3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4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5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6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7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8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9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0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1" name="Teardrop 3"/>
          <p:cNvSpPr/>
          <p:nvPr/>
        </p:nvSpPr>
        <p:spPr>
          <a:xfrm rot="5400000" flipH="1" flipV="1">
            <a:off x="93913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2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3" name="Teardrop 3"/>
          <p:cNvSpPr/>
          <p:nvPr/>
        </p:nvSpPr>
        <p:spPr>
          <a:xfrm rot="5400000" flipH="1" flipV="1">
            <a:off x="11076421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4" name="Teardrop 3"/>
          <p:cNvSpPr/>
          <p:nvPr/>
        </p:nvSpPr>
        <p:spPr>
          <a:xfrm rot="5400000" flipH="1" flipV="1">
            <a:off x="102338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5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6" name="Teardrop 3"/>
          <p:cNvSpPr/>
          <p:nvPr/>
        </p:nvSpPr>
        <p:spPr>
          <a:xfrm rot="5400000" flipH="1" flipV="1">
            <a:off x="11760003" y="2373673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7" name="Oval 756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8" name="Oval 757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9" name="Oval 758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0" name="Oval 759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1" name="Oval 760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2" name="Oval 761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3" name="Oval 762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4" name="Oval 763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5" name="Oval 764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6" name="Oval 765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7" name="Oval 766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8" name="Oval 767"/>
          <p:cNvSpPr/>
          <p:nvPr/>
        </p:nvSpPr>
        <p:spPr>
          <a:xfrm>
            <a:off x="104568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9" name="Oval 768"/>
          <p:cNvSpPr/>
          <p:nvPr/>
        </p:nvSpPr>
        <p:spPr>
          <a:xfrm>
            <a:off x="96142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0" name="Oval 769"/>
          <p:cNvSpPr/>
          <p:nvPr/>
        </p:nvSpPr>
        <p:spPr>
          <a:xfrm>
            <a:off x="112993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1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2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3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4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5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6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7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8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9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0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1" name="Teardrop 3"/>
          <p:cNvSpPr/>
          <p:nvPr/>
        </p:nvSpPr>
        <p:spPr>
          <a:xfrm rot="5400000" flipH="1" flipV="1">
            <a:off x="98129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2" name="Teardrop 3"/>
          <p:cNvSpPr/>
          <p:nvPr/>
        </p:nvSpPr>
        <p:spPr>
          <a:xfrm rot="5400000" flipH="1" flipV="1">
            <a:off x="89703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3" name="Teardrop 3"/>
          <p:cNvSpPr/>
          <p:nvPr/>
        </p:nvSpPr>
        <p:spPr>
          <a:xfrm rot="5400000" flipH="1" flipV="1">
            <a:off x="11498011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4" name="Teardrop 3"/>
          <p:cNvSpPr/>
          <p:nvPr/>
        </p:nvSpPr>
        <p:spPr>
          <a:xfrm rot="5400000" flipH="1" flipV="1">
            <a:off x="106554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5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6" name="Oval 785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7" name="Oval 786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8" name="Oval 787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9" name="Oval 788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0" name="Oval 789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1" name="Oval 790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2" name="Oval 791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3" name="Oval 792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4" name="Oval 793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5" name="Oval 794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6" name="Oval 795"/>
          <p:cNvSpPr/>
          <p:nvPr/>
        </p:nvSpPr>
        <p:spPr>
          <a:xfrm>
            <a:off x="100346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7" name="Oval 796"/>
          <p:cNvSpPr/>
          <p:nvPr/>
        </p:nvSpPr>
        <p:spPr>
          <a:xfrm>
            <a:off x="91921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8" name="Oval 797"/>
          <p:cNvSpPr/>
          <p:nvPr/>
        </p:nvSpPr>
        <p:spPr>
          <a:xfrm>
            <a:off x="11719750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9" name="Oval 798"/>
          <p:cNvSpPr/>
          <p:nvPr/>
        </p:nvSpPr>
        <p:spPr>
          <a:xfrm>
            <a:off x="108772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0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1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2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3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4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5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6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7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8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9" name="Teardrop 3"/>
          <p:cNvSpPr/>
          <p:nvPr/>
        </p:nvSpPr>
        <p:spPr>
          <a:xfrm rot="5400000" flipH="1" flipV="1">
            <a:off x="93913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0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1" name="Teardrop 3"/>
          <p:cNvSpPr/>
          <p:nvPr/>
        </p:nvSpPr>
        <p:spPr>
          <a:xfrm rot="5400000" flipH="1" flipV="1">
            <a:off x="11076421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2" name="Teardrop 3"/>
          <p:cNvSpPr/>
          <p:nvPr/>
        </p:nvSpPr>
        <p:spPr>
          <a:xfrm rot="5400000" flipH="1" flipV="1">
            <a:off x="102338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3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4" name="Teardrop 3"/>
          <p:cNvSpPr/>
          <p:nvPr/>
        </p:nvSpPr>
        <p:spPr>
          <a:xfrm rot="5400000" flipH="1" flipV="1">
            <a:off x="11760002" y="3223930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5" name="Oval 814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6" name="Oval 815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7" name="Oval 816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8" name="Oval 817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9" name="Oval 818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0" name="Oval 819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1" name="Oval 820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2" name="Oval 821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3" name="Oval 822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4" name="Oval 823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5" name="Oval 824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6" name="Oval 825"/>
          <p:cNvSpPr/>
          <p:nvPr/>
        </p:nvSpPr>
        <p:spPr>
          <a:xfrm>
            <a:off x="104568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7" name="Oval 826"/>
          <p:cNvSpPr/>
          <p:nvPr/>
        </p:nvSpPr>
        <p:spPr>
          <a:xfrm>
            <a:off x="96142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8" name="Oval 827"/>
          <p:cNvSpPr/>
          <p:nvPr/>
        </p:nvSpPr>
        <p:spPr>
          <a:xfrm>
            <a:off x="112993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9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0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1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2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3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4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5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6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7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8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9" name="Teardrop 3"/>
          <p:cNvSpPr/>
          <p:nvPr/>
        </p:nvSpPr>
        <p:spPr>
          <a:xfrm rot="5400000" flipH="1" flipV="1">
            <a:off x="98129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0" name="Teardrop 3"/>
          <p:cNvSpPr/>
          <p:nvPr/>
        </p:nvSpPr>
        <p:spPr>
          <a:xfrm rot="5400000" flipH="1" flipV="1">
            <a:off x="89703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1" name="Teardrop 3"/>
          <p:cNvSpPr/>
          <p:nvPr/>
        </p:nvSpPr>
        <p:spPr>
          <a:xfrm rot="5400000" flipH="1" flipV="1">
            <a:off x="11498011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2" name="Teardrop 3"/>
          <p:cNvSpPr/>
          <p:nvPr/>
        </p:nvSpPr>
        <p:spPr>
          <a:xfrm rot="5400000" flipH="1" flipV="1">
            <a:off x="106554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3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4" name="Oval 843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5" name="Oval 844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6" name="Oval 845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7" name="Oval 846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8" name="Oval 847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9" name="Oval 848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0" name="Oval 849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1" name="Oval 850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2" name="Oval 851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3" name="Oval 852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4" name="Oval 853"/>
          <p:cNvSpPr/>
          <p:nvPr/>
        </p:nvSpPr>
        <p:spPr>
          <a:xfrm>
            <a:off x="100346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5" name="Oval 854"/>
          <p:cNvSpPr/>
          <p:nvPr/>
        </p:nvSpPr>
        <p:spPr>
          <a:xfrm>
            <a:off x="91921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6" name="Oval 855"/>
          <p:cNvSpPr/>
          <p:nvPr/>
        </p:nvSpPr>
        <p:spPr>
          <a:xfrm>
            <a:off x="11719750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7" name="Oval 856"/>
          <p:cNvSpPr/>
          <p:nvPr/>
        </p:nvSpPr>
        <p:spPr>
          <a:xfrm>
            <a:off x="108772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8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9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0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1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2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3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4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5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6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7" name="Teardrop 3"/>
          <p:cNvSpPr/>
          <p:nvPr/>
        </p:nvSpPr>
        <p:spPr>
          <a:xfrm rot="5400000" flipH="1" flipV="1">
            <a:off x="93913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8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9" name="Teardrop 3"/>
          <p:cNvSpPr/>
          <p:nvPr/>
        </p:nvSpPr>
        <p:spPr>
          <a:xfrm rot="5400000" flipH="1" flipV="1">
            <a:off x="11076421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0" name="Teardrop 3"/>
          <p:cNvSpPr/>
          <p:nvPr/>
        </p:nvSpPr>
        <p:spPr>
          <a:xfrm rot="5400000" flipH="1" flipV="1">
            <a:off x="102338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1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2" name="Teardrop 3"/>
          <p:cNvSpPr/>
          <p:nvPr/>
        </p:nvSpPr>
        <p:spPr>
          <a:xfrm rot="5400000" flipH="1" flipV="1">
            <a:off x="11760002" y="4069935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8" y="250112"/>
                  <a:pt x="155376" y="250112"/>
                </a:cubicBezTo>
                <a:cubicBezTo>
                  <a:pt x="174455" y="249746"/>
                  <a:pt x="198601" y="254980"/>
                  <a:pt x="211458" y="268141"/>
                </a:cubicBezTo>
                <a:cubicBezTo>
                  <a:pt x="215886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7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60" y="254779"/>
                  <a:pt x="246352" y="254786"/>
                </a:cubicBezTo>
                <a:cubicBezTo>
                  <a:pt x="246345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9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90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3" name="Oval 872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4" name="Oval 873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5" name="Oval 874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6" name="Oval 875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7" name="Oval 876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8" name="Oval 877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9" name="Oval 878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0" name="Oval 879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1" name="Oval 880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2" name="Oval 881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3" name="Oval 882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4" name="Oval 883"/>
          <p:cNvSpPr/>
          <p:nvPr/>
        </p:nvSpPr>
        <p:spPr>
          <a:xfrm>
            <a:off x="104568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5" name="Oval 884"/>
          <p:cNvSpPr/>
          <p:nvPr/>
        </p:nvSpPr>
        <p:spPr>
          <a:xfrm>
            <a:off x="96142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6" name="Oval 885"/>
          <p:cNvSpPr/>
          <p:nvPr/>
        </p:nvSpPr>
        <p:spPr>
          <a:xfrm>
            <a:off x="112993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7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8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9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0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1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2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3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4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5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6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7" name="Teardrop 3"/>
          <p:cNvSpPr/>
          <p:nvPr/>
        </p:nvSpPr>
        <p:spPr>
          <a:xfrm rot="5400000" flipH="1" flipV="1">
            <a:off x="100063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8" name="Teardrop 3"/>
          <p:cNvSpPr/>
          <p:nvPr/>
        </p:nvSpPr>
        <p:spPr>
          <a:xfrm rot="5400000" flipH="1" flipV="1">
            <a:off x="916376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7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9" name="Teardrop 3"/>
          <p:cNvSpPr/>
          <p:nvPr/>
        </p:nvSpPr>
        <p:spPr>
          <a:xfrm rot="5400000" flipH="1" flipV="1">
            <a:off x="11691380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0" name="Teardrop 3"/>
          <p:cNvSpPr/>
          <p:nvPr/>
        </p:nvSpPr>
        <p:spPr>
          <a:xfrm rot="5400000" flipH="1" flipV="1">
            <a:off x="108488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1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2" name="Oval 1651"/>
          <p:cNvSpPr/>
          <p:nvPr/>
        </p:nvSpPr>
        <p:spPr>
          <a:xfrm>
            <a:off x="812619" y="4561319"/>
            <a:ext cx="11030995" cy="10682"/>
          </a:xfrm>
          <a:custGeom>
            <a:avLst/>
            <a:gdLst/>
            <a:ahLst/>
            <a:cxnLst/>
            <a:rect l="l" t="t" r="r" b="b"/>
            <a:pathLst>
              <a:path w="11030995" h="10682">
                <a:moveTo>
                  <a:pt x="10992007" y="0"/>
                </a:moveTo>
                <a:cubicBezTo>
                  <a:pt x="11006265" y="0"/>
                  <a:pt x="11019702" y="3516"/>
                  <a:pt x="11030995" y="10682"/>
                </a:cubicBezTo>
                <a:lnTo>
                  <a:pt x="10953019" y="10682"/>
                </a:lnTo>
                <a:cubicBezTo>
                  <a:pt x="10964312" y="3516"/>
                  <a:pt x="10977749" y="0"/>
                  <a:pt x="10992007" y="0"/>
                </a:cubicBezTo>
                <a:close/>
                <a:moveTo>
                  <a:pt x="10149468" y="0"/>
                </a:moveTo>
                <a:cubicBezTo>
                  <a:pt x="10163726" y="0"/>
                  <a:pt x="10177163" y="3516"/>
                  <a:pt x="10188456" y="10682"/>
                </a:cubicBezTo>
                <a:lnTo>
                  <a:pt x="10110480" y="10682"/>
                </a:lnTo>
                <a:cubicBezTo>
                  <a:pt x="10121773" y="3516"/>
                  <a:pt x="10135210" y="0"/>
                  <a:pt x="10149468" y="0"/>
                </a:cubicBezTo>
                <a:close/>
                <a:moveTo>
                  <a:pt x="9306928" y="0"/>
                </a:moveTo>
                <a:cubicBezTo>
                  <a:pt x="9321186" y="0"/>
                  <a:pt x="9334623" y="3516"/>
                  <a:pt x="9345916" y="10682"/>
                </a:cubicBezTo>
                <a:lnTo>
                  <a:pt x="9267940" y="10682"/>
                </a:lnTo>
                <a:cubicBezTo>
                  <a:pt x="9279233" y="3516"/>
                  <a:pt x="9292670" y="0"/>
                  <a:pt x="9306928" y="0"/>
                </a:cubicBezTo>
                <a:close/>
                <a:moveTo>
                  <a:pt x="8464388" y="0"/>
                </a:moveTo>
                <a:cubicBezTo>
                  <a:pt x="8478646" y="0"/>
                  <a:pt x="8492083" y="3516"/>
                  <a:pt x="8503376" y="10682"/>
                </a:cubicBezTo>
                <a:lnTo>
                  <a:pt x="8425400" y="10682"/>
                </a:lnTo>
                <a:cubicBezTo>
                  <a:pt x="8436693" y="3516"/>
                  <a:pt x="8450130" y="0"/>
                  <a:pt x="8464388" y="0"/>
                </a:cubicBezTo>
                <a:close/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3" name="Oval 902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4" name="Oval 903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5" name="Oval 904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6" name="Oval 905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7" name="Oval 906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8" name="Oval 907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9" name="Oval 908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0" name="Oval 909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1" name="Oval 910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2" name="Oval 911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3" name="Oval 912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4" name="Oval 913"/>
          <p:cNvSpPr/>
          <p:nvPr/>
        </p:nvSpPr>
        <p:spPr>
          <a:xfrm>
            <a:off x="104920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5" name="Oval 914"/>
          <p:cNvSpPr/>
          <p:nvPr/>
        </p:nvSpPr>
        <p:spPr>
          <a:xfrm>
            <a:off x="96491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6" name="Oval 915"/>
          <p:cNvSpPr/>
          <p:nvPr/>
        </p:nvSpPr>
        <p:spPr>
          <a:xfrm>
            <a:off x="113348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7" name="Oval 916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8" name="Oval 917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9" name="Oval 918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0" name="Oval 919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1" name="Oval 920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2" name="Oval 921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3" name="Oval 922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4" name="Oval 923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5" name="Oval 924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6" name="Oval 925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7" name="Oval 926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8" name="Oval 927"/>
          <p:cNvSpPr/>
          <p:nvPr/>
        </p:nvSpPr>
        <p:spPr>
          <a:xfrm>
            <a:off x="104920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9" name="Oval 928"/>
          <p:cNvSpPr/>
          <p:nvPr/>
        </p:nvSpPr>
        <p:spPr>
          <a:xfrm>
            <a:off x="96491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0" name="Oval 929"/>
          <p:cNvSpPr/>
          <p:nvPr/>
        </p:nvSpPr>
        <p:spPr>
          <a:xfrm>
            <a:off x="113348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1" name="Oval 930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2" name="Oval 931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3" name="Oval 932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4" name="Oval 933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5" name="Oval 934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6" name="Oval 935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7" name="Oval 936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8" name="Oval 937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9" name="Oval 938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0" name="Oval 939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1" name="Oval 940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2" name="Oval 941"/>
          <p:cNvSpPr/>
          <p:nvPr/>
        </p:nvSpPr>
        <p:spPr>
          <a:xfrm>
            <a:off x="104920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3" name="Oval 942"/>
          <p:cNvSpPr/>
          <p:nvPr/>
        </p:nvSpPr>
        <p:spPr>
          <a:xfrm>
            <a:off x="96491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4" name="Oval 943"/>
          <p:cNvSpPr/>
          <p:nvPr/>
        </p:nvSpPr>
        <p:spPr>
          <a:xfrm>
            <a:off x="113348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5" name="Oval 944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6" name="Oval 945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7" name="Oval 946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8" name="Oval 947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9" name="Oval 948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0" name="Oval 949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1" name="Oval 950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2" name="Oval 951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3" name="Oval 952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4" name="Oval 953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5" name="Oval 954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6" name="Oval 955"/>
          <p:cNvSpPr/>
          <p:nvPr/>
        </p:nvSpPr>
        <p:spPr>
          <a:xfrm>
            <a:off x="104920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7" name="Oval 956"/>
          <p:cNvSpPr/>
          <p:nvPr/>
        </p:nvSpPr>
        <p:spPr>
          <a:xfrm>
            <a:off x="96491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8" name="Oval 957"/>
          <p:cNvSpPr/>
          <p:nvPr/>
        </p:nvSpPr>
        <p:spPr>
          <a:xfrm>
            <a:off x="113348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9" name="Oval 958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0" name="Oval 959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1" name="Oval 960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2" name="Oval 961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3" name="Oval 962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4" name="Oval 963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5" name="Oval 964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6" name="Oval 965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7" name="Oval 966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8" name="Oval 967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9" name="Oval 968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0" name="Oval 969"/>
          <p:cNvSpPr/>
          <p:nvPr/>
        </p:nvSpPr>
        <p:spPr>
          <a:xfrm>
            <a:off x="104920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1" name="Oval 970"/>
          <p:cNvSpPr/>
          <p:nvPr/>
        </p:nvSpPr>
        <p:spPr>
          <a:xfrm>
            <a:off x="96491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2" name="Oval 971"/>
          <p:cNvSpPr/>
          <p:nvPr/>
        </p:nvSpPr>
        <p:spPr>
          <a:xfrm>
            <a:off x="113348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tIns="45720" rIns="91440" bIns="4572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09DB-94A0-4AD5-942B-567643DBDCA3}" type="datetimeFigureOut">
              <a:rPr lang="fr-FR" smtClean="0"/>
              <a:t>25/05/24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92A7-D91C-41BF-8CF3-6CA0C6ADAADE}" type="slidenum">
              <a:rPr lang="fr-FR" smtClean="0"/>
              <a:t>‹#›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2809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09DB-94A0-4AD5-942B-567643DBDCA3}" type="datetimeFigureOut">
              <a:rPr lang="fr-FR" smtClean="0"/>
              <a:t>25/05/24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92A7-D91C-41BF-8CF3-6CA0C6ADAA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0847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09DB-94A0-4AD5-942B-567643DBDCA3}" type="datetimeFigureOut">
              <a:rPr lang="fr-FR" smtClean="0"/>
              <a:t>25/05/24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92A7-D91C-41BF-8CF3-6CA0C6ADAA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788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09DB-94A0-4AD5-942B-567643DBDCA3}" type="datetimeFigureOut">
              <a:rPr lang="fr-FR" smtClean="0"/>
              <a:t>25/05/24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92A7-D91C-41BF-8CF3-6CA0C6ADAA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5774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09DB-94A0-4AD5-942B-567643DBDCA3}" type="datetimeFigureOut">
              <a:rPr lang="fr-FR" smtClean="0"/>
              <a:t>25/05/24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92A7-D91C-41BF-8CF3-6CA0C6ADAA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7820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09DB-94A0-4AD5-942B-567643DBDCA3}" type="datetimeFigureOut">
              <a:rPr lang="fr-FR" smtClean="0"/>
              <a:t>25/05/24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92A7-D91C-41BF-8CF3-6CA0C6ADAA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7170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3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09DB-94A0-4AD5-942B-567643DBDCA3}" type="datetimeFigureOut">
              <a:rPr lang="fr-FR" smtClean="0"/>
              <a:t>25/05/24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92A7-D91C-41BF-8CF3-6CA0C6ADAADE}" type="slidenum">
              <a:rPr lang="fr-FR" smtClean="0"/>
              <a:t>‹#›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2320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2BE09DB-94A0-4AD5-942B-567643DBDCA3}" type="datetimeFigureOut">
              <a:rPr lang="fr-FR" smtClean="0"/>
              <a:t>25/05/24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6D92A7-D91C-41BF-8CF3-6CA0C6ADAADE}" type="slidenum">
              <a:rPr lang="fr-FR" smtClean="0"/>
              <a:t>‹#›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7420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36" r:id="rId2"/>
    <p:sldLayoutId id="2147483937" r:id="rId3"/>
    <p:sldLayoutId id="2147483938" r:id="rId4"/>
    <p:sldLayoutId id="2147483939" r:id="rId5"/>
    <p:sldLayoutId id="2147483940" r:id="rId6"/>
    <p:sldLayoutId id="2147483941" r:id="rId7"/>
    <p:sldLayoutId id="2147483942" r:id="rId8"/>
    <p:sldLayoutId id="2147483943" r:id="rId9"/>
    <p:sldLayoutId id="2147483944" r:id="rId10"/>
    <p:sldLayoutId id="214748394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4" Type="http://schemas.openxmlformats.org/officeDocument/2006/relationships/diagramData" Target="../diagrams/data1.xml"/><Relationship Id="rId5" Type="http://schemas.openxmlformats.org/officeDocument/2006/relationships/diagramLayout" Target="../diagrams/layout1.xml"/><Relationship Id="rId6" Type="http://schemas.openxmlformats.org/officeDocument/2006/relationships/diagramQuickStyle" Target="../diagrams/quickStyle1.xml"/><Relationship Id="rId7" Type="http://schemas.openxmlformats.org/officeDocument/2006/relationships/diagramColors" Target="../diagrams/colors1.xml"/><Relationship Id="rId8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4" Type="http://schemas.openxmlformats.org/officeDocument/2006/relationships/diagramData" Target="../diagrams/data3.xml"/><Relationship Id="rId5" Type="http://schemas.openxmlformats.org/officeDocument/2006/relationships/diagramLayout" Target="../diagrams/layout3.xml"/><Relationship Id="rId6" Type="http://schemas.openxmlformats.org/officeDocument/2006/relationships/diagramQuickStyle" Target="../diagrams/quickStyle3.xml"/><Relationship Id="rId7" Type="http://schemas.openxmlformats.org/officeDocument/2006/relationships/diagramColors" Target="../diagrams/colors3.xml"/><Relationship Id="rId8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0332" y="649762"/>
            <a:ext cx="9281706" cy="1232826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chemeClr val="tx1"/>
                </a:solidFill>
              </a:rPr>
              <a:t>L’alimentation : pas seulement « manger »</a:t>
            </a:r>
          </a:p>
        </p:txBody>
      </p:sp>
      <p:pic>
        <p:nvPicPr>
          <p:cNvPr id="6" name="Image 5" descr="Une image contenant clipart, graphiques vectoriels&#10;&#10;Description générée automatiquement">
            <a:extLst>
              <a:ext uri="{FF2B5EF4-FFF2-40B4-BE49-F238E27FC236}">
                <a16:creationId xmlns:a16="http://schemas.microsoft.com/office/drawing/2014/main" xmlns="" id="{A44B81C7-7A3A-A163-CAB0-1B397B71AF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188" y="127254"/>
            <a:ext cx="2599812" cy="1957578"/>
          </a:xfrm>
          <a:prstGeom prst="rect">
            <a:avLst/>
          </a:prstGeom>
        </p:spPr>
      </p:pic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xmlns="" id="{28751A48-882B-6DA1-FCA6-790DC28244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8104872"/>
              </p:ext>
            </p:extLst>
          </p:nvPr>
        </p:nvGraphicFramePr>
        <p:xfrm>
          <a:off x="1398494" y="2276004"/>
          <a:ext cx="9983096" cy="40327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00897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800" dirty="0">
                <a:solidFill>
                  <a:schemeClr val="tx1"/>
                </a:solidFill>
              </a:rPr>
              <a:t>Les enjeux du repas pour le jeune enfant</a:t>
            </a:r>
          </a:p>
        </p:txBody>
      </p:sp>
      <p:pic>
        <p:nvPicPr>
          <p:cNvPr id="6" name="Image 5" descr="Une image contenant clipart, graphiques vectoriels&#10;&#10;Description générée automatiquement">
            <a:extLst>
              <a:ext uri="{FF2B5EF4-FFF2-40B4-BE49-F238E27FC236}">
                <a16:creationId xmlns:a16="http://schemas.microsoft.com/office/drawing/2014/main" xmlns="" id="{A44B81C7-7A3A-A163-CAB0-1B397B71AF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188" y="127254"/>
            <a:ext cx="2599812" cy="1957578"/>
          </a:xfrm>
          <a:prstGeom prst="rect">
            <a:avLst/>
          </a:prstGeom>
        </p:spPr>
      </p:pic>
      <p:graphicFrame>
        <p:nvGraphicFramePr>
          <p:cNvPr id="3" name="Diagramme 2">
            <a:extLst>
              <a:ext uri="{FF2B5EF4-FFF2-40B4-BE49-F238E27FC236}">
                <a16:creationId xmlns:a16="http://schemas.microsoft.com/office/drawing/2014/main" xmlns="" id="{A7F7D29F-ECD9-B8C5-934B-5478BFE420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0414058"/>
              </p:ext>
            </p:extLst>
          </p:nvPr>
        </p:nvGraphicFramePr>
        <p:xfrm>
          <a:off x="1157254" y="2084832"/>
          <a:ext cx="10493278" cy="44343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43794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LES BESOINS PHYSIOLOGIQUES DU BEBE</a:t>
            </a:r>
          </a:p>
        </p:txBody>
      </p:sp>
      <p:pic>
        <p:nvPicPr>
          <p:cNvPr id="6" name="Image 5" descr="Une image contenant clipart, graphiques vectoriels&#10;&#10;Description générée automatiquement">
            <a:extLst>
              <a:ext uri="{FF2B5EF4-FFF2-40B4-BE49-F238E27FC236}">
                <a16:creationId xmlns:a16="http://schemas.microsoft.com/office/drawing/2014/main" xmlns="" id="{A44B81C7-7A3A-A163-CAB0-1B397B71AF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188" y="127254"/>
            <a:ext cx="2599812" cy="1957578"/>
          </a:xfrm>
          <a:prstGeom prst="rect">
            <a:avLst/>
          </a:prstGeom>
        </p:spPr>
      </p:pic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xmlns="" id="{10714BFA-F4A3-8BA5-4391-6AB5C3614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186" y="2006300"/>
            <a:ext cx="10497313" cy="4502075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 Seulement du lait jusqu’aux 4 mois : maternel ou lait 1</a:t>
            </a:r>
            <a:r>
              <a:rPr lang="fr-FR" baseline="30000" dirty="0"/>
              <a:t>er</a:t>
            </a:r>
            <a:r>
              <a:rPr lang="fr-FR" dirty="0"/>
              <a:t> âge + de l’eau en cas de forte chaleur, de vomissements ou de diarrhées </a:t>
            </a:r>
          </a:p>
          <a:p>
            <a:pPr>
              <a:buFont typeface="Arial" panose="020B0604020202020204" pitchFamily="34" charset="0"/>
              <a:buChar char="•"/>
            </a:pPr>
            <a:endParaRPr lang="fr-FR" dirty="0"/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 De 4 à 6 mois : début de la diversification, du lait maternel ou lait infantile + tous les groupes d’aliments sous forme mixée lisse</a:t>
            </a:r>
          </a:p>
          <a:p>
            <a:pPr marL="0" indent="0">
              <a:buNone/>
            </a:pPr>
            <a:r>
              <a:rPr lang="fr-FR" dirty="0"/>
              <a:t>AUCUNE RECOMMANDATION DE QUANTITE</a:t>
            </a:r>
          </a:p>
          <a:p>
            <a:pPr>
              <a:buFont typeface="Arial" panose="020B0604020202020204" pitchFamily="34" charset="0"/>
              <a:buChar char="•"/>
            </a:pPr>
            <a:endParaRPr lang="fr-FR" dirty="0"/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 De 6 à 8 mois : 500 ml/jour de lait infantile + introduction de morceaux, découverte de toutes les textures</a:t>
            </a:r>
          </a:p>
          <a:p>
            <a:pPr marL="0" indent="0">
              <a:buNone/>
            </a:pPr>
            <a:r>
              <a:rPr lang="fr-FR" dirty="0"/>
              <a:t>UN ENFANT PEUT MANGER DE PETITS MORCEAUX AVANT L’APPARITION DES DENTS</a:t>
            </a:r>
          </a:p>
          <a:p>
            <a:pPr>
              <a:buFont typeface="Arial" panose="020B0604020202020204" pitchFamily="34" charset="0"/>
              <a:buChar char="•"/>
            </a:pPr>
            <a:endParaRPr lang="fr-FR" dirty="0"/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 De 1 an à 3 ans : 500 ml/ jour de lait de croissance et/ou alternance avec lait de vache (sans dépasser 800 ml/jour) + une alimentation variée et équilibrée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4978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A la DECOUVERTE des aliments</a:t>
            </a:r>
          </a:p>
        </p:txBody>
      </p:sp>
      <p:pic>
        <p:nvPicPr>
          <p:cNvPr id="6" name="Image 5" descr="Une image contenant clipart, graphiques vectoriels&#10;&#10;Description générée automatiquement">
            <a:extLst>
              <a:ext uri="{FF2B5EF4-FFF2-40B4-BE49-F238E27FC236}">
                <a16:creationId xmlns:a16="http://schemas.microsoft.com/office/drawing/2014/main" xmlns="" id="{A44B81C7-7A3A-A163-CAB0-1B397B71AF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188" y="127254"/>
            <a:ext cx="2599812" cy="1957578"/>
          </a:xfrm>
          <a:prstGeom prst="rect">
            <a:avLst/>
          </a:prstGeom>
        </p:spPr>
      </p:pic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xmlns="" id="{10714BFA-F4A3-8BA5-4391-6AB5C3614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186" y="2006300"/>
            <a:ext cx="10497313" cy="450207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 Une expérience sensorielle forte car le bébé a un cerveau « presque vierge » et beaucoup de représentations à construire</a:t>
            </a:r>
          </a:p>
          <a:p>
            <a:pPr>
              <a:buFont typeface="Arial" panose="020B0604020202020204" pitchFamily="34" charset="0"/>
              <a:buChar char="•"/>
            </a:pPr>
            <a:endParaRPr lang="fr-FR" dirty="0"/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 Répond à un besoin intense de découverte </a:t>
            </a:r>
          </a:p>
          <a:p>
            <a:pPr>
              <a:buFont typeface="Arial" panose="020B0604020202020204" pitchFamily="34" charset="0"/>
              <a:buChar char="•"/>
            </a:pPr>
            <a:endParaRPr lang="fr-FR" dirty="0"/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 Le système sensoriel de l’enfant lui permet, entre autres, de s’auto-réguler </a:t>
            </a:r>
            <a:r>
              <a:rPr lang="fr-FR" dirty="0">
                <a:sym typeface="Wingdings" panose="05000000000000000000" pitchFamily="2" charset="2"/>
              </a:rPr>
              <a:t> en lien avec l’hypothalamus </a:t>
            </a:r>
            <a:endParaRPr lang="fr-FR" dirty="0"/>
          </a:p>
          <a:p>
            <a:pPr>
              <a:buFont typeface="Arial" panose="020B0604020202020204" pitchFamily="34" charset="0"/>
              <a:buChar char="•"/>
            </a:pPr>
            <a:endParaRPr lang="fr-FR" dirty="0"/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 Importance du goût mais aussi de l’odorat </a:t>
            </a:r>
          </a:p>
          <a:p>
            <a:pPr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7024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217152" cy="1421084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chemeClr val="tx1"/>
                </a:solidFill>
              </a:rPr>
              <a:t>Une Importante capacité à s’auto-réguler</a:t>
            </a:r>
          </a:p>
        </p:txBody>
      </p:sp>
      <p:pic>
        <p:nvPicPr>
          <p:cNvPr id="6" name="Image 5" descr="Une image contenant clipart, graphiques vectoriels&#10;&#10;Description générée automatiquement">
            <a:extLst>
              <a:ext uri="{FF2B5EF4-FFF2-40B4-BE49-F238E27FC236}">
                <a16:creationId xmlns:a16="http://schemas.microsoft.com/office/drawing/2014/main" xmlns="" id="{A44B81C7-7A3A-A163-CAB0-1B397B71AF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188" y="127254"/>
            <a:ext cx="2599812" cy="1957578"/>
          </a:xfrm>
          <a:prstGeom prst="rect">
            <a:avLst/>
          </a:prstGeom>
        </p:spPr>
      </p:pic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xmlns="" id="{10714BFA-F4A3-8BA5-4391-6AB5C3614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186" y="2006300"/>
            <a:ext cx="10497313" cy="45020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  <p:graphicFrame>
        <p:nvGraphicFramePr>
          <p:cNvPr id="3" name="Diagramme 2">
            <a:extLst>
              <a:ext uri="{FF2B5EF4-FFF2-40B4-BE49-F238E27FC236}">
                <a16:creationId xmlns:a16="http://schemas.microsoft.com/office/drawing/2014/main" xmlns="" id="{AAD1E8E5-604C-D9C6-321E-F38E5C2AE6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3945191"/>
              </p:ext>
            </p:extLst>
          </p:nvPr>
        </p:nvGraphicFramePr>
        <p:xfrm>
          <a:off x="469750" y="-527124"/>
          <a:ext cx="11116235" cy="6594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75DBFC54-EBEA-4092-621B-F57002DA5226}"/>
              </a:ext>
            </a:extLst>
          </p:cNvPr>
          <p:cNvSpPr txBox="1"/>
          <p:nvPr/>
        </p:nvSpPr>
        <p:spPr>
          <a:xfrm>
            <a:off x="910456" y="4851408"/>
            <a:ext cx="5185544" cy="146423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000" dirty="0"/>
              <a:t>Une étude de 1920 du Dr. DAVIS montre que l’enfant est doté d’une « sagesse nutritionnelle » </a:t>
            </a:r>
            <a:r>
              <a:rPr lang="fr-FR" sz="2000" dirty="0">
                <a:sym typeface="Wingdings" panose="05000000000000000000" pitchFamily="2" charset="2"/>
              </a:rPr>
              <a:t> grâce à une expérience de self-service avec des enfants de 18 mois à 3 ans</a:t>
            </a:r>
            <a:endParaRPr lang="fr-FR" sz="2000" dirty="0"/>
          </a:p>
        </p:txBody>
      </p:sp>
      <p:sp>
        <p:nvSpPr>
          <p:cNvPr id="8" name="Espace réservé du contenu 4">
            <a:extLst>
              <a:ext uri="{FF2B5EF4-FFF2-40B4-BE49-F238E27FC236}">
                <a16:creationId xmlns:a16="http://schemas.microsoft.com/office/drawing/2014/main" xmlns="" id="{06A82F9D-20DA-3A4C-97A5-0D7709653941}"/>
              </a:ext>
            </a:extLst>
          </p:cNvPr>
          <p:cNvSpPr txBox="1">
            <a:spLocks/>
          </p:cNvSpPr>
          <p:nvPr/>
        </p:nvSpPr>
        <p:spPr>
          <a:xfrm>
            <a:off x="779210" y="3537857"/>
            <a:ext cx="10497313" cy="142108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3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dirty="0">
                <a:sym typeface="Wingdings" panose="05000000000000000000" pitchFamily="2" charset="2"/>
              </a:rPr>
              <a:t> La régulation à court terme permet la régulation à long terme = d’où l’importance de respecter l’enfant dans son sentiment de satiété</a:t>
            </a:r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xmlns="" id="{937B2549-835F-2D91-83C0-AE4AADB9BE7A}"/>
              </a:ext>
            </a:extLst>
          </p:cNvPr>
          <p:cNvSpPr txBox="1"/>
          <p:nvPr/>
        </p:nvSpPr>
        <p:spPr>
          <a:xfrm>
            <a:off x="6567184" y="4872429"/>
            <a:ext cx="5185544" cy="180474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000" dirty="0"/>
              <a:t>Huber MONTAGNER en 1980 montre la grande plasticité dans le domaine de l’alimentation des enfants en école maternelle </a:t>
            </a:r>
            <a:r>
              <a:rPr lang="fr-FR" sz="2000" dirty="0">
                <a:sym typeface="Wingdings" panose="05000000000000000000" pitchFamily="2" charset="2"/>
              </a:rPr>
              <a:t> tous mangent à leur faim, équilibre d’un repas à l’autre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959007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800" dirty="0">
                <a:solidFill>
                  <a:schemeClr val="tx1"/>
                </a:solidFill>
              </a:rPr>
              <a:t>Ce que nous apporte</a:t>
            </a:r>
            <a:br>
              <a:rPr lang="fr-FR" sz="4800" dirty="0">
                <a:solidFill>
                  <a:schemeClr val="tx1"/>
                </a:solidFill>
              </a:rPr>
            </a:br>
            <a:r>
              <a:rPr lang="fr-FR" sz="4800" dirty="0">
                <a:solidFill>
                  <a:schemeClr val="tx1"/>
                </a:solidFill>
              </a:rPr>
              <a:t>Les théories de l’attachement</a:t>
            </a:r>
          </a:p>
        </p:txBody>
      </p:sp>
      <p:pic>
        <p:nvPicPr>
          <p:cNvPr id="6" name="Image 5" descr="Une image contenant clipart, graphiques vectoriels&#10;&#10;Description générée automatiquement">
            <a:extLst>
              <a:ext uri="{FF2B5EF4-FFF2-40B4-BE49-F238E27FC236}">
                <a16:creationId xmlns:a16="http://schemas.microsoft.com/office/drawing/2014/main" xmlns="" id="{A44B81C7-7A3A-A163-CAB0-1B397B71AF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188" y="127254"/>
            <a:ext cx="2599812" cy="1957578"/>
          </a:xfrm>
          <a:prstGeom prst="rect">
            <a:avLst/>
          </a:prstGeom>
        </p:spPr>
      </p:pic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xmlns="" id="{10714BFA-F4A3-8BA5-4391-6AB5C3614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003" y="2529885"/>
            <a:ext cx="9720071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fr-FR" dirty="0"/>
              <a:t> Visionnage de l’expérience de Harlow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r-FR" dirty="0">
                <a:sym typeface="Wingdings" panose="05000000000000000000" pitchFamily="2" charset="2"/>
              </a:rPr>
              <a:t>Le jeune singe a-t-il plus besoin de nourriture ou de sécurité affective ?</a:t>
            </a:r>
          </a:p>
          <a:p>
            <a:pPr>
              <a:buFont typeface="Wingdings" panose="05000000000000000000" pitchFamily="2" charset="2"/>
              <a:buChar char="à"/>
            </a:pPr>
            <a:endParaRPr lang="fr-FR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fr-FR" dirty="0">
                <a:sym typeface="Wingdings" panose="05000000000000000000" pitchFamily="2" charset="2"/>
              </a:rPr>
              <a:t> Les études sur les théories de l’attachement, notamment à Pikler-Loczy ont montré que les bébés ont surtout besoin de lien affectif sécurisant, et peuvent ne pas investir la nourriture s’ils n’ont pas cela.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80757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>
                <a:solidFill>
                  <a:schemeClr val="tx1"/>
                </a:solidFill>
              </a:rPr>
              <a:t>Rapport différent à la nourriture </a:t>
            </a:r>
            <a:br>
              <a:rPr lang="fr-FR" dirty="0">
                <a:solidFill>
                  <a:schemeClr val="tx1"/>
                </a:solidFill>
              </a:rPr>
            </a:br>
            <a:r>
              <a:rPr lang="fr-FR" dirty="0">
                <a:solidFill>
                  <a:schemeClr val="tx1"/>
                </a:solidFill>
              </a:rPr>
              <a:t>selon les cultures</a:t>
            </a:r>
          </a:p>
        </p:txBody>
      </p:sp>
      <p:pic>
        <p:nvPicPr>
          <p:cNvPr id="6" name="Image 5" descr="Une image contenant clipart, graphiques vectoriels&#10;&#10;Description générée automatiquement">
            <a:extLst>
              <a:ext uri="{FF2B5EF4-FFF2-40B4-BE49-F238E27FC236}">
                <a16:creationId xmlns:a16="http://schemas.microsoft.com/office/drawing/2014/main" xmlns="" id="{A44B81C7-7A3A-A163-CAB0-1B397B71AF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188" y="127254"/>
            <a:ext cx="2599812" cy="1957578"/>
          </a:xfrm>
          <a:prstGeom prst="rect">
            <a:avLst/>
          </a:prstGeom>
        </p:spPr>
      </p:pic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xmlns="" id="{10714BFA-F4A3-8BA5-4391-6AB5C3614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507" y="3216536"/>
            <a:ext cx="10497313" cy="450207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 Le métabolisme et les besoins sont différents d’une culture à l’autre </a:t>
            </a:r>
            <a:r>
              <a:rPr lang="fr-FR" dirty="0">
                <a:sym typeface="Wingdings" panose="05000000000000000000" pitchFamily="2" charset="2"/>
              </a:rPr>
              <a:t> adaptation du corps </a:t>
            </a:r>
          </a:p>
          <a:p>
            <a:pPr marL="0" indent="0">
              <a:buNone/>
            </a:pPr>
            <a:r>
              <a:rPr lang="fr-FR" dirty="0">
                <a:sym typeface="Wingdings" panose="05000000000000000000" pitchFamily="2" charset="2"/>
              </a:rPr>
              <a:t>Les aliments sont donc digérés différemment (ex : lactose, piment, etc.)</a:t>
            </a:r>
          </a:p>
          <a:p>
            <a:pPr marL="0" indent="0">
              <a:buNone/>
            </a:pPr>
            <a:endParaRPr lang="fr-FR" dirty="0">
              <a:sym typeface="Wingdings" panose="05000000000000000000" pitchFamily="2" charset="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dirty="0">
                <a:sym typeface="Wingdings" panose="05000000000000000000" pitchFamily="2" charset="2"/>
              </a:rPr>
              <a:t> Le service à la française (entrée/plat/dessert) n’est pas forcément adapté aux besoins de l’enfant  c’est une construction culturelle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40918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Inté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B4028482-F53A-4442-AB14-9B7A43F44F9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414</Words>
  <Application>Microsoft Macintosh PowerPoint</Application>
  <PresentationFormat>Personnalisé</PresentationFormat>
  <Paragraphs>52</Paragraphs>
  <Slides>7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Intégral</vt:lpstr>
      <vt:lpstr>L’alimentation : pas seulement « manger »</vt:lpstr>
      <vt:lpstr>Les enjeux du repas pour le jeune enfant</vt:lpstr>
      <vt:lpstr>LES BESOINS PHYSIOLOGIQUES DU BEBE</vt:lpstr>
      <vt:lpstr>A la DECOUVERTE des aliments</vt:lpstr>
      <vt:lpstr>Une Importante capacité à s’auto-réguler</vt:lpstr>
      <vt:lpstr>Ce que nous apporte Les théories de l’attachement</vt:lpstr>
      <vt:lpstr>Rapport différent à la nourriture  selon les cultures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Petite enfance et interculturalité</dc:title>
  <dc:creator>melif</dc:creator>
  <cp:lastModifiedBy>hc.grapeinnovations</cp:lastModifiedBy>
  <cp:revision>145</cp:revision>
  <dcterms:created xsi:type="dcterms:W3CDTF">2020-09-25T10:33:05Z</dcterms:created>
  <dcterms:modified xsi:type="dcterms:W3CDTF">2024-05-25T16:32:38Z</dcterms:modified>
</cp:coreProperties>
</file>